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1"/>
  </p:notesMasterIdLst>
  <p:handoutMasterIdLst>
    <p:handoutMasterId r:id="rId42"/>
  </p:handoutMasterIdLst>
  <p:sldIdLst>
    <p:sldId id="256" r:id="rId2"/>
    <p:sldId id="454" r:id="rId3"/>
    <p:sldId id="455" r:id="rId4"/>
    <p:sldId id="456" r:id="rId5"/>
    <p:sldId id="457" r:id="rId6"/>
    <p:sldId id="458" r:id="rId7"/>
    <p:sldId id="459" r:id="rId8"/>
    <p:sldId id="486" r:id="rId9"/>
    <p:sldId id="487" r:id="rId10"/>
    <p:sldId id="460" r:id="rId11"/>
    <p:sldId id="461" r:id="rId12"/>
    <p:sldId id="462" r:id="rId13"/>
    <p:sldId id="463" r:id="rId14"/>
    <p:sldId id="489" r:id="rId15"/>
    <p:sldId id="464" r:id="rId16"/>
    <p:sldId id="465" r:id="rId17"/>
    <p:sldId id="466" r:id="rId18"/>
    <p:sldId id="467" r:id="rId19"/>
    <p:sldId id="468" r:id="rId20"/>
    <p:sldId id="469" r:id="rId21"/>
    <p:sldId id="470" r:id="rId22"/>
    <p:sldId id="471" r:id="rId23"/>
    <p:sldId id="472" r:id="rId24"/>
    <p:sldId id="473" r:id="rId25"/>
    <p:sldId id="474" r:id="rId26"/>
    <p:sldId id="475" r:id="rId27"/>
    <p:sldId id="476" r:id="rId28"/>
    <p:sldId id="477" r:id="rId29"/>
    <p:sldId id="478" r:id="rId30"/>
    <p:sldId id="490" r:id="rId31"/>
    <p:sldId id="479" r:id="rId32"/>
    <p:sldId id="480" r:id="rId33"/>
    <p:sldId id="481" r:id="rId34"/>
    <p:sldId id="482" r:id="rId35"/>
    <p:sldId id="483" r:id="rId36"/>
    <p:sldId id="484" r:id="rId37"/>
    <p:sldId id="485" r:id="rId38"/>
    <p:sldId id="488" r:id="rId39"/>
    <p:sldId id="491" r:id="rId40"/>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94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B24C1-C58E-5744-86FB-DFD5E9474FAC}" v="8" dt="2019-11-26T15:31:35.947"/>
    <p1510:client id="{6614626D-A8B7-A241-B15F-488DFCBE7500}" v="277" dt="2019-11-26T21:29:04.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331" autoAdjust="0"/>
    <p:restoredTop sz="94709" autoAdjust="0"/>
  </p:normalViewPr>
  <p:slideViewPr>
    <p:cSldViewPr>
      <p:cViewPr varScale="1">
        <p:scale>
          <a:sx n="130" d="100"/>
          <a:sy n="130" d="100"/>
        </p:scale>
        <p:origin x="184" y="5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6614626D-A8B7-A241-B15F-488DFCBE7500}"/>
    <pc:docChg chg="undo custSel addSld delSld modSld">
      <pc:chgData name="Kun Suo" userId="41c30799-3a2b-4880-86a3-8488be07954a" providerId="ADAL" clId="{6614626D-A8B7-A241-B15F-488DFCBE7500}" dt="2019-11-26T21:29:07.660" v="4934" actId="20577"/>
      <pc:docMkLst>
        <pc:docMk/>
      </pc:docMkLst>
      <pc:sldChg chg="modSp">
        <pc:chgData name="Kun Suo" userId="41c30799-3a2b-4880-86a3-8488be07954a" providerId="ADAL" clId="{6614626D-A8B7-A241-B15F-488DFCBE7500}" dt="2019-11-26T17:03:24.600" v="1"/>
        <pc:sldMkLst>
          <pc:docMk/>
          <pc:sldMk cId="0" sldId="256"/>
        </pc:sldMkLst>
        <pc:spChg chg="mod">
          <ac:chgData name="Kun Suo" userId="41c30799-3a2b-4880-86a3-8488be07954a" providerId="ADAL" clId="{6614626D-A8B7-A241-B15F-488DFCBE7500}" dt="2019-11-26T17:03:24.600" v="1"/>
          <ac:spMkLst>
            <pc:docMk/>
            <pc:sldMk cId="0" sldId="256"/>
            <ac:spMk id="2" creationId="{00000000-0000-0000-0000-000000000000}"/>
          </ac:spMkLst>
        </pc:spChg>
      </pc:sldChg>
      <pc:sldChg chg="modSp">
        <pc:chgData name="Kun Suo" userId="41c30799-3a2b-4880-86a3-8488be07954a" providerId="ADAL" clId="{6614626D-A8B7-A241-B15F-488DFCBE7500}" dt="2019-11-26T21:28:55.865" v="4923" actId="20577"/>
        <pc:sldMkLst>
          <pc:docMk/>
          <pc:sldMk cId="2310351437" sldId="454"/>
        </pc:sldMkLst>
        <pc:spChg chg="mod">
          <ac:chgData name="Kun Suo" userId="41c30799-3a2b-4880-86a3-8488be07954a" providerId="ADAL" clId="{6614626D-A8B7-A241-B15F-488DFCBE7500}" dt="2019-11-26T21:28:55.865" v="4923" actId="20577"/>
          <ac:spMkLst>
            <pc:docMk/>
            <pc:sldMk cId="2310351437" sldId="454"/>
            <ac:spMk id="6" creationId="{956C6534-DDD5-6447-95A6-35CE5274C440}"/>
          </ac:spMkLst>
        </pc:spChg>
      </pc:sldChg>
      <pc:sldChg chg="modSp">
        <pc:chgData name="Kun Suo" userId="41c30799-3a2b-4880-86a3-8488be07954a" providerId="ADAL" clId="{6614626D-A8B7-A241-B15F-488DFCBE7500}" dt="2019-11-26T17:07:58.832" v="107" actId="114"/>
        <pc:sldMkLst>
          <pc:docMk/>
          <pc:sldMk cId="2124369641" sldId="455"/>
        </pc:sldMkLst>
        <pc:spChg chg="mod">
          <ac:chgData name="Kun Suo" userId="41c30799-3a2b-4880-86a3-8488be07954a" providerId="ADAL" clId="{6614626D-A8B7-A241-B15F-488DFCBE7500}" dt="2019-11-26T17:07:21.476" v="26"/>
          <ac:spMkLst>
            <pc:docMk/>
            <pc:sldMk cId="2124369641" sldId="455"/>
            <ac:spMk id="2" creationId="{FFC2855A-DEE2-0D40-A6B6-D55DE7EB2980}"/>
          </ac:spMkLst>
        </pc:spChg>
        <pc:spChg chg="mod">
          <ac:chgData name="Kun Suo" userId="41c30799-3a2b-4880-86a3-8488be07954a" providerId="ADAL" clId="{6614626D-A8B7-A241-B15F-488DFCBE7500}" dt="2019-11-26T17:07:58.832" v="107" actId="114"/>
          <ac:spMkLst>
            <pc:docMk/>
            <pc:sldMk cId="2124369641" sldId="455"/>
            <ac:spMk id="6" creationId="{84ACBAF7-8B38-FB46-A0A9-659634E70926}"/>
          </ac:spMkLst>
        </pc:spChg>
      </pc:sldChg>
      <pc:sldChg chg="addSp delSp modSp add">
        <pc:chgData name="Kun Suo" userId="41c30799-3a2b-4880-86a3-8488be07954a" providerId="ADAL" clId="{6614626D-A8B7-A241-B15F-488DFCBE7500}" dt="2019-11-26T19:02:56.402" v="183" actId="1076"/>
        <pc:sldMkLst>
          <pc:docMk/>
          <pc:sldMk cId="1088628835" sldId="456"/>
        </pc:sldMkLst>
        <pc:spChg chg="mod">
          <ac:chgData name="Kun Suo" userId="41c30799-3a2b-4880-86a3-8488be07954a" providerId="ADAL" clId="{6614626D-A8B7-A241-B15F-488DFCBE7500}" dt="2019-11-26T17:08:52.204" v="118"/>
          <ac:spMkLst>
            <pc:docMk/>
            <pc:sldMk cId="1088628835" sldId="456"/>
            <ac:spMk id="2" creationId="{003B3D54-46EF-BE42-9438-C406D35A333C}"/>
          </ac:spMkLst>
        </pc:spChg>
        <pc:spChg chg="del">
          <ac:chgData name="Kun Suo" userId="41c30799-3a2b-4880-86a3-8488be07954a" providerId="ADAL" clId="{6614626D-A8B7-A241-B15F-488DFCBE7500}" dt="2019-11-26T18:57:28.679" v="119" actId="478"/>
          <ac:spMkLst>
            <pc:docMk/>
            <pc:sldMk cId="1088628835" sldId="456"/>
            <ac:spMk id="5" creationId="{8403FC95-EA22-4941-AB31-B67870EB3C80}"/>
          </ac:spMkLst>
        </pc:spChg>
        <pc:spChg chg="add mod">
          <ac:chgData name="Kun Suo" userId="41c30799-3a2b-4880-86a3-8488be07954a" providerId="ADAL" clId="{6614626D-A8B7-A241-B15F-488DFCBE7500}" dt="2019-11-26T19:02:56.402" v="183" actId="1076"/>
          <ac:spMkLst>
            <pc:docMk/>
            <pc:sldMk cId="1088628835" sldId="456"/>
            <ac:spMk id="11" creationId="{53FA73D8-6F10-3D41-864B-013009C0D0E6}"/>
          </ac:spMkLst>
        </pc:spChg>
        <pc:spChg chg="add mod">
          <ac:chgData name="Kun Suo" userId="41c30799-3a2b-4880-86a3-8488be07954a" providerId="ADAL" clId="{6614626D-A8B7-A241-B15F-488DFCBE7500}" dt="2019-11-26T19:02:56.402" v="183" actId="1076"/>
          <ac:spMkLst>
            <pc:docMk/>
            <pc:sldMk cId="1088628835" sldId="456"/>
            <ac:spMk id="13" creationId="{E2F54AC5-EA1E-464A-BA5E-ECD97B41DD3E}"/>
          </ac:spMkLst>
        </pc:spChg>
        <pc:spChg chg="add mod">
          <ac:chgData name="Kun Suo" userId="41c30799-3a2b-4880-86a3-8488be07954a" providerId="ADAL" clId="{6614626D-A8B7-A241-B15F-488DFCBE7500}" dt="2019-11-26T19:02:56.402" v="183" actId="1076"/>
          <ac:spMkLst>
            <pc:docMk/>
            <pc:sldMk cId="1088628835" sldId="456"/>
            <ac:spMk id="14" creationId="{66AFF420-4EBD-3344-B4B9-EA474F204B9A}"/>
          </ac:spMkLst>
        </pc:spChg>
        <pc:spChg chg="add mod">
          <ac:chgData name="Kun Suo" userId="41c30799-3a2b-4880-86a3-8488be07954a" providerId="ADAL" clId="{6614626D-A8B7-A241-B15F-488DFCBE7500}" dt="2019-11-26T19:02:56.402" v="183" actId="1076"/>
          <ac:spMkLst>
            <pc:docMk/>
            <pc:sldMk cId="1088628835" sldId="456"/>
            <ac:spMk id="20" creationId="{FF40A0D3-D606-FE41-A1F7-9842E7062744}"/>
          </ac:spMkLst>
        </pc:spChg>
        <pc:picChg chg="add mod">
          <ac:chgData name="Kun Suo" userId="41c30799-3a2b-4880-86a3-8488be07954a" providerId="ADAL" clId="{6614626D-A8B7-A241-B15F-488DFCBE7500}" dt="2019-11-26T19:02:56.402" v="183" actId="1076"/>
          <ac:picMkLst>
            <pc:docMk/>
            <pc:sldMk cId="1088628835" sldId="456"/>
            <ac:picMk id="6" creationId="{B6529FD9-5F49-D64F-B0C7-902345406AA7}"/>
          </ac:picMkLst>
        </pc:picChg>
        <pc:picChg chg="add mod">
          <ac:chgData name="Kun Suo" userId="41c30799-3a2b-4880-86a3-8488be07954a" providerId="ADAL" clId="{6614626D-A8B7-A241-B15F-488DFCBE7500}" dt="2019-11-26T19:02:56.402" v="183" actId="1076"/>
          <ac:picMkLst>
            <pc:docMk/>
            <pc:sldMk cId="1088628835" sldId="456"/>
            <ac:picMk id="7" creationId="{0673416E-8724-D042-9272-910FF18E2DE6}"/>
          </ac:picMkLst>
        </pc:picChg>
        <pc:picChg chg="add del mod">
          <ac:chgData name="Kun Suo" userId="41c30799-3a2b-4880-86a3-8488be07954a" providerId="ADAL" clId="{6614626D-A8B7-A241-B15F-488DFCBE7500}" dt="2019-11-26T19:00:39.254" v="155" actId="478"/>
          <ac:picMkLst>
            <pc:docMk/>
            <pc:sldMk cId="1088628835" sldId="456"/>
            <ac:picMk id="8" creationId="{159F19D0-CEFE-BE4B-AA5C-3A51AD30429B}"/>
          </ac:picMkLst>
        </pc:picChg>
        <pc:picChg chg="add del mod">
          <ac:chgData name="Kun Suo" userId="41c30799-3a2b-4880-86a3-8488be07954a" providerId="ADAL" clId="{6614626D-A8B7-A241-B15F-488DFCBE7500}" dt="2019-11-26T19:00:45.456" v="159" actId="478"/>
          <ac:picMkLst>
            <pc:docMk/>
            <pc:sldMk cId="1088628835" sldId="456"/>
            <ac:picMk id="9" creationId="{93C47063-D379-1145-83F2-62433915A63D}"/>
          </ac:picMkLst>
        </pc:picChg>
        <pc:picChg chg="add del mod">
          <ac:chgData name="Kun Suo" userId="41c30799-3a2b-4880-86a3-8488be07954a" providerId="ADAL" clId="{6614626D-A8B7-A241-B15F-488DFCBE7500}" dt="2019-11-26T19:01:54.035" v="167" actId="478"/>
          <ac:picMkLst>
            <pc:docMk/>
            <pc:sldMk cId="1088628835" sldId="456"/>
            <ac:picMk id="10" creationId="{BA727D97-DFC9-8741-A380-ED2EB80F55D1}"/>
          </ac:picMkLst>
        </pc:picChg>
        <pc:picChg chg="add del">
          <ac:chgData name="Kun Suo" userId="41c30799-3a2b-4880-86a3-8488be07954a" providerId="ADAL" clId="{6614626D-A8B7-A241-B15F-488DFCBE7500}" dt="2019-11-26T18:59:52.100" v="144"/>
          <ac:picMkLst>
            <pc:docMk/>
            <pc:sldMk cId="1088628835" sldId="456"/>
            <ac:picMk id="12" creationId="{E61F11C1-A2DC-814E-9608-67FA2EC6C5A9}"/>
          </ac:picMkLst>
        </pc:picChg>
        <pc:picChg chg="add mod">
          <ac:chgData name="Kun Suo" userId="41c30799-3a2b-4880-86a3-8488be07954a" providerId="ADAL" clId="{6614626D-A8B7-A241-B15F-488DFCBE7500}" dt="2019-11-26T19:02:56.402" v="183" actId="1076"/>
          <ac:picMkLst>
            <pc:docMk/>
            <pc:sldMk cId="1088628835" sldId="456"/>
            <ac:picMk id="15" creationId="{ADBCDA32-91C5-F74A-B0A3-541F90D2B564}"/>
          </ac:picMkLst>
        </pc:picChg>
        <pc:picChg chg="add del">
          <ac:chgData name="Kun Suo" userId="41c30799-3a2b-4880-86a3-8488be07954a" providerId="ADAL" clId="{6614626D-A8B7-A241-B15F-488DFCBE7500}" dt="2019-11-26T19:01:10.638" v="161" actId="478"/>
          <ac:picMkLst>
            <pc:docMk/>
            <pc:sldMk cId="1088628835" sldId="456"/>
            <ac:picMk id="16" creationId="{0B9999B7-2FCD-B046-B94F-71B4B6A6D8D1}"/>
          </ac:picMkLst>
        </pc:picChg>
        <pc:picChg chg="add mod">
          <ac:chgData name="Kun Suo" userId="41c30799-3a2b-4880-86a3-8488be07954a" providerId="ADAL" clId="{6614626D-A8B7-A241-B15F-488DFCBE7500}" dt="2019-11-26T19:02:56.402" v="183" actId="1076"/>
          <ac:picMkLst>
            <pc:docMk/>
            <pc:sldMk cId="1088628835" sldId="456"/>
            <ac:picMk id="17" creationId="{E8B6F674-AE65-5049-9EC2-63E01BD73C2F}"/>
          </ac:picMkLst>
        </pc:picChg>
        <pc:picChg chg="add del">
          <ac:chgData name="Kun Suo" userId="41c30799-3a2b-4880-86a3-8488be07954a" providerId="ADAL" clId="{6614626D-A8B7-A241-B15F-488DFCBE7500}" dt="2019-11-26T19:01:32.353" v="166"/>
          <ac:picMkLst>
            <pc:docMk/>
            <pc:sldMk cId="1088628835" sldId="456"/>
            <ac:picMk id="18" creationId="{AD3F6546-F7EC-0545-8EA4-929CF2092E4E}"/>
          </ac:picMkLst>
        </pc:picChg>
        <pc:picChg chg="add mod">
          <ac:chgData name="Kun Suo" userId="41c30799-3a2b-4880-86a3-8488be07954a" providerId="ADAL" clId="{6614626D-A8B7-A241-B15F-488DFCBE7500}" dt="2019-11-26T19:02:56.402" v="183" actId="1076"/>
          <ac:picMkLst>
            <pc:docMk/>
            <pc:sldMk cId="1088628835" sldId="456"/>
            <ac:picMk id="19" creationId="{4531D678-916C-3C4E-8500-DA7BEB4371E1}"/>
          </ac:picMkLst>
        </pc:picChg>
        <pc:cxnChg chg="add mod">
          <ac:chgData name="Kun Suo" userId="41c30799-3a2b-4880-86a3-8488be07954a" providerId="ADAL" clId="{6614626D-A8B7-A241-B15F-488DFCBE7500}" dt="2019-11-26T19:02:56.402" v="183" actId="1076"/>
          <ac:cxnSpMkLst>
            <pc:docMk/>
            <pc:sldMk cId="1088628835" sldId="456"/>
            <ac:cxnSpMk id="22" creationId="{3CEC12EA-7335-4541-8E56-06F145407F89}"/>
          </ac:cxnSpMkLst>
        </pc:cxnChg>
      </pc:sldChg>
      <pc:sldChg chg="addSp delSp modSp add">
        <pc:chgData name="Kun Suo" userId="41c30799-3a2b-4880-86a3-8488be07954a" providerId="ADAL" clId="{6614626D-A8B7-A241-B15F-488DFCBE7500}" dt="2019-11-26T19:11:26.358" v="407" actId="164"/>
        <pc:sldMkLst>
          <pc:docMk/>
          <pc:sldMk cId="3169589268" sldId="457"/>
        </pc:sldMkLst>
        <pc:spChg chg="mod">
          <ac:chgData name="Kun Suo" userId="41c30799-3a2b-4880-86a3-8488be07954a" providerId="ADAL" clId="{6614626D-A8B7-A241-B15F-488DFCBE7500}" dt="2019-11-26T19:03:35.843" v="197" actId="20577"/>
          <ac:spMkLst>
            <pc:docMk/>
            <pc:sldMk cId="3169589268" sldId="457"/>
            <ac:spMk id="2" creationId="{1231472B-7D24-2345-A550-BA1203140074}"/>
          </ac:spMkLst>
        </pc:spChg>
        <pc:spChg chg="del">
          <ac:chgData name="Kun Suo" userId="41c30799-3a2b-4880-86a3-8488be07954a" providerId="ADAL" clId="{6614626D-A8B7-A241-B15F-488DFCBE7500}" dt="2019-11-26T19:03:25.470" v="185" actId="478"/>
          <ac:spMkLst>
            <pc:docMk/>
            <pc:sldMk cId="3169589268" sldId="457"/>
            <ac:spMk id="5" creationId="{FB4092E7-1142-EF46-9246-D8B25E348A09}"/>
          </ac:spMkLst>
        </pc:spChg>
        <pc:spChg chg="add mod">
          <ac:chgData name="Kun Suo" userId="41c30799-3a2b-4880-86a3-8488be07954a" providerId="ADAL" clId="{6614626D-A8B7-A241-B15F-488DFCBE7500}" dt="2019-11-26T19:11:26.358" v="407" actId="164"/>
          <ac:spMkLst>
            <pc:docMk/>
            <pc:sldMk cId="3169589268" sldId="457"/>
            <ac:spMk id="11" creationId="{CB32B5E1-1AC7-B345-ABEE-499AD4477DFD}"/>
          </ac:spMkLst>
        </pc:spChg>
        <pc:spChg chg="add mod">
          <ac:chgData name="Kun Suo" userId="41c30799-3a2b-4880-86a3-8488be07954a" providerId="ADAL" clId="{6614626D-A8B7-A241-B15F-488DFCBE7500}" dt="2019-11-26T19:11:26.358" v="407" actId="164"/>
          <ac:spMkLst>
            <pc:docMk/>
            <pc:sldMk cId="3169589268" sldId="457"/>
            <ac:spMk id="12" creationId="{0EEEA151-56E4-8946-9A9A-5EEAE6D7BFBC}"/>
          </ac:spMkLst>
        </pc:spChg>
        <pc:spChg chg="add mod">
          <ac:chgData name="Kun Suo" userId="41c30799-3a2b-4880-86a3-8488be07954a" providerId="ADAL" clId="{6614626D-A8B7-A241-B15F-488DFCBE7500}" dt="2019-11-26T19:11:26.358" v="407" actId="164"/>
          <ac:spMkLst>
            <pc:docMk/>
            <pc:sldMk cId="3169589268" sldId="457"/>
            <ac:spMk id="13" creationId="{06107504-1BD9-3647-8124-EA6BE24EBFD8}"/>
          </ac:spMkLst>
        </pc:spChg>
        <pc:spChg chg="add mod">
          <ac:chgData name="Kun Suo" userId="41c30799-3a2b-4880-86a3-8488be07954a" providerId="ADAL" clId="{6614626D-A8B7-A241-B15F-488DFCBE7500}" dt="2019-11-26T19:11:26.358" v="407" actId="164"/>
          <ac:spMkLst>
            <pc:docMk/>
            <pc:sldMk cId="3169589268" sldId="457"/>
            <ac:spMk id="14" creationId="{0F9B4141-DA5A-F943-A8CB-45A7C60797A7}"/>
          </ac:spMkLst>
        </pc:spChg>
        <pc:spChg chg="add mod">
          <ac:chgData name="Kun Suo" userId="41c30799-3a2b-4880-86a3-8488be07954a" providerId="ADAL" clId="{6614626D-A8B7-A241-B15F-488DFCBE7500}" dt="2019-11-26T19:11:26.358" v="407" actId="164"/>
          <ac:spMkLst>
            <pc:docMk/>
            <pc:sldMk cId="3169589268" sldId="457"/>
            <ac:spMk id="15" creationId="{222763D8-6815-BF43-8765-793EF9637A60}"/>
          </ac:spMkLst>
        </pc:spChg>
        <pc:spChg chg="add mod">
          <ac:chgData name="Kun Suo" userId="41c30799-3a2b-4880-86a3-8488be07954a" providerId="ADAL" clId="{6614626D-A8B7-A241-B15F-488DFCBE7500}" dt="2019-11-26T19:11:26.358" v="407" actId="164"/>
          <ac:spMkLst>
            <pc:docMk/>
            <pc:sldMk cId="3169589268" sldId="457"/>
            <ac:spMk id="16" creationId="{46D4562D-C446-274F-8FDE-12F2A436E1B3}"/>
          </ac:spMkLst>
        </pc:spChg>
        <pc:spChg chg="add mod">
          <ac:chgData name="Kun Suo" userId="41c30799-3a2b-4880-86a3-8488be07954a" providerId="ADAL" clId="{6614626D-A8B7-A241-B15F-488DFCBE7500}" dt="2019-11-26T19:11:26.358" v="407" actId="164"/>
          <ac:spMkLst>
            <pc:docMk/>
            <pc:sldMk cId="3169589268" sldId="457"/>
            <ac:spMk id="17" creationId="{428AF1D4-E0FB-DC45-8102-E3AD29EDABB5}"/>
          </ac:spMkLst>
        </pc:spChg>
        <pc:spChg chg="add mod">
          <ac:chgData name="Kun Suo" userId="41c30799-3a2b-4880-86a3-8488be07954a" providerId="ADAL" clId="{6614626D-A8B7-A241-B15F-488DFCBE7500}" dt="2019-11-26T19:11:26.358" v="407" actId="164"/>
          <ac:spMkLst>
            <pc:docMk/>
            <pc:sldMk cId="3169589268" sldId="457"/>
            <ac:spMk id="18" creationId="{269C7C90-0487-AE47-8870-50599AB8514B}"/>
          </ac:spMkLst>
        </pc:spChg>
        <pc:spChg chg="add mod">
          <ac:chgData name="Kun Suo" userId="41c30799-3a2b-4880-86a3-8488be07954a" providerId="ADAL" clId="{6614626D-A8B7-A241-B15F-488DFCBE7500}" dt="2019-11-26T19:11:26.358" v="407" actId="164"/>
          <ac:spMkLst>
            <pc:docMk/>
            <pc:sldMk cId="3169589268" sldId="457"/>
            <ac:spMk id="19" creationId="{CF877EBC-CD17-6F48-9B97-A195E403B53D}"/>
          </ac:spMkLst>
        </pc:spChg>
        <pc:spChg chg="add mod">
          <ac:chgData name="Kun Suo" userId="41c30799-3a2b-4880-86a3-8488be07954a" providerId="ADAL" clId="{6614626D-A8B7-A241-B15F-488DFCBE7500}" dt="2019-11-26T19:11:26.358" v="407" actId="164"/>
          <ac:spMkLst>
            <pc:docMk/>
            <pc:sldMk cId="3169589268" sldId="457"/>
            <ac:spMk id="20" creationId="{85D9C3DC-0644-9A4F-B6F5-C7C2E60C0145}"/>
          </ac:spMkLst>
        </pc:spChg>
        <pc:spChg chg="add mod">
          <ac:chgData name="Kun Suo" userId="41c30799-3a2b-4880-86a3-8488be07954a" providerId="ADAL" clId="{6614626D-A8B7-A241-B15F-488DFCBE7500}" dt="2019-11-26T19:11:26.358" v="407" actId="164"/>
          <ac:spMkLst>
            <pc:docMk/>
            <pc:sldMk cId="3169589268" sldId="457"/>
            <ac:spMk id="21" creationId="{358C3935-BAFF-C445-85FA-482743353B89}"/>
          </ac:spMkLst>
        </pc:spChg>
        <pc:spChg chg="add mod">
          <ac:chgData name="Kun Suo" userId="41c30799-3a2b-4880-86a3-8488be07954a" providerId="ADAL" clId="{6614626D-A8B7-A241-B15F-488DFCBE7500}" dt="2019-11-26T19:11:26.358" v="407" actId="164"/>
          <ac:spMkLst>
            <pc:docMk/>
            <pc:sldMk cId="3169589268" sldId="457"/>
            <ac:spMk id="22" creationId="{951E0161-401B-D04E-8ACE-06D5D761B5D6}"/>
          </ac:spMkLst>
        </pc:spChg>
        <pc:spChg chg="add mod">
          <ac:chgData name="Kun Suo" userId="41c30799-3a2b-4880-86a3-8488be07954a" providerId="ADAL" clId="{6614626D-A8B7-A241-B15F-488DFCBE7500}" dt="2019-11-26T19:11:26.358" v="407" actId="164"/>
          <ac:spMkLst>
            <pc:docMk/>
            <pc:sldMk cId="3169589268" sldId="457"/>
            <ac:spMk id="23" creationId="{FBEE493B-C9A7-B94A-9CB7-5CF6922A6EB2}"/>
          </ac:spMkLst>
        </pc:spChg>
        <pc:grpChg chg="add mod">
          <ac:chgData name="Kun Suo" userId="41c30799-3a2b-4880-86a3-8488be07954a" providerId="ADAL" clId="{6614626D-A8B7-A241-B15F-488DFCBE7500}" dt="2019-11-26T19:11:26.358" v="407" actId="164"/>
          <ac:grpSpMkLst>
            <pc:docMk/>
            <pc:sldMk cId="3169589268" sldId="457"/>
            <ac:grpSpMk id="24" creationId="{A14A7C9E-3A52-C24C-8349-28D0B5F9C17A}"/>
          </ac:grpSpMkLst>
        </pc:grpChg>
        <pc:picChg chg="add mod">
          <ac:chgData name="Kun Suo" userId="41c30799-3a2b-4880-86a3-8488be07954a" providerId="ADAL" clId="{6614626D-A8B7-A241-B15F-488DFCBE7500}" dt="2019-11-26T19:11:26.358" v="407" actId="164"/>
          <ac:picMkLst>
            <pc:docMk/>
            <pc:sldMk cId="3169589268" sldId="457"/>
            <ac:picMk id="6" creationId="{98BEDC37-53C5-B24C-A101-04FD1DF95DDF}"/>
          </ac:picMkLst>
        </pc:picChg>
        <pc:picChg chg="add mod">
          <ac:chgData name="Kun Suo" userId="41c30799-3a2b-4880-86a3-8488be07954a" providerId="ADAL" clId="{6614626D-A8B7-A241-B15F-488DFCBE7500}" dt="2019-11-26T19:11:26.358" v="407" actId="164"/>
          <ac:picMkLst>
            <pc:docMk/>
            <pc:sldMk cId="3169589268" sldId="457"/>
            <ac:picMk id="7" creationId="{A6593050-1C72-C545-8E60-048C7E4D511F}"/>
          </ac:picMkLst>
        </pc:picChg>
        <pc:picChg chg="add mod">
          <ac:chgData name="Kun Suo" userId="41c30799-3a2b-4880-86a3-8488be07954a" providerId="ADAL" clId="{6614626D-A8B7-A241-B15F-488DFCBE7500}" dt="2019-11-26T19:11:26.358" v="407" actId="164"/>
          <ac:picMkLst>
            <pc:docMk/>
            <pc:sldMk cId="3169589268" sldId="457"/>
            <ac:picMk id="8" creationId="{ED4E18DC-A176-5941-8716-CC976CB542CB}"/>
          </ac:picMkLst>
        </pc:picChg>
        <pc:picChg chg="add mod">
          <ac:chgData name="Kun Suo" userId="41c30799-3a2b-4880-86a3-8488be07954a" providerId="ADAL" clId="{6614626D-A8B7-A241-B15F-488DFCBE7500}" dt="2019-11-26T19:11:26.358" v="407" actId="164"/>
          <ac:picMkLst>
            <pc:docMk/>
            <pc:sldMk cId="3169589268" sldId="457"/>
            <ac:picMk id="9" creationId="{50B99367-0049-EC4F-841F-444F690D4D98}"/>
          </ac:picMkLst>
        </pc:picChg>
        <pc:picChg chg="add mod">
          <ac:chgData name="Kun Suo" userId="41c30799-3a2b-4880-86a3-8488be07954a" providerId="ADAL" clId="{6614626D-A8B7-A241-B15F-488DFCBE7500}" dt="2019-11-26T19:11:26.358" v="407" actId="164"/>
          <ac:picMkLst>
            <pc:docMk/>
            <pc:sldMk cId="3169589268" sldId="457"/>
            <ac:picMk id="10" creationId="{EFF4119F-2D6D-CA48-BCC4-8F801A9F1ED3}"/>
          </ac:picMkLst>
        </pc:picChg>
      </pc:sldChg>
      <pc:sldChg chg="modSp add">
        <pc:chgData name="Kun Suo" userId="41c30799-3a2b-4880-86a3-8488be07954a" providerId="ADAL" clId="{6614626D-A8B7-A241-B15F-488DFCBE7500}" dt="2019-11-26T20:01:47.259" v="2365" actId="20577"/>
        <pc:sldMkLst>
          <pc:docMk/>
          <pc:sldMk cId="769248986" sldId="458"/>
        </pc:sldMkLst>
        <pc:spChg chg="mod">
          <ac:chgData name="Kun Suo" userId="41c30799-3a2b-4880-86a3-8488be07954a" providerId="ADAL" clId="{6614626D-A8B7-A241-B15F-488DFCBE7500}" dt="2019-11-26T20:01:47.259" v="2365" actId="20577"/>
          <ac:spMkLst>
            <pc:docMk/>
            <pc:sldMk cId="769248986" sldId="458"/>
            <ac:spMk id="2" creationId="{6CD1246B-38AF-284D-85DE-9F553D55E361}"/>
          </ac:spMkLst>
        </pc:spChg>
        <pc:spChg chg="mod">
          <ac:chgData name="Kun Suo" userId="41c30799-3a2b-4880-86a3-8488be07954a" providerId="ADAL" clId="{6614626D-A8B7-A241-B15F-488DFCBE7500}" dt="2019-11-26T19:16:38.298" v="542" actId="20577"/>
          <ac:spMkLst>
            <pc:docMk/>
            <pc:sldMk cId="769248986" sldId="458"/>
            <ac:spMk id="5" creationId="{A6A393CB-F882-F441-8D2D-42435307D796}"/>
          </ac:spMkLst>
        </pc:spChg>
      </pc:sldChg>
      <pc:sldChg chg="addSp delSp modSp add">
        <pc:chgData name="Kun Suo" userId="41c30799-3a2b-4880-86a3-8488be07954a" providerId="ADAL" clId="{6614626D-A8B7-A241-B15F-488DFCBE7500}" dt="2019-11-26T19:22:58.535" v="691" actId="27636"/>
        <pc:sldMkLst>
          <pc:docMk/>
          <pc:sldMk cId="922802488" sldId="459"/>
        </pc:sldMkLst>
        <pc:spChg chg="mod">
          <ac:chgData name="Kun Suo" userId="41c30799-3a2b-4880-86a3-8488be07954a" providerId="ADAL" clId="{6614626D-A8B7-A241-B15F-488DFCBE7500}" dt="2019-11-26T19:17:52.185" v="570" actId="20577"/>
          <ac:spMkLst>
            <pc:docMk/>
            <pc:sldMk cId="922802488" sldId="459"/>
            <ac:spMk id="2" creationId="{158002DD-4D0F-BB4D-BDB2-939C3CF60D8A}"/>
          </ac:spMkLst>
        </pc:spChg>
        <pc:spChg chg="mod">
          <ac:chgData name="Kun Suo" userId="41c30799-3a2b-4880-86a3-8488be07954a" providerId="ADAL" clId="{6614626D-A8B7-A241-B15F-488DFCBE7500}" dt="2019-11-26T19:22:58.535" v="691" actId="27636"/>
          <ac:spMkLst>
            <pc:docMk/>
            <pc:sldMk cId="922802488" sldId="459"/>
            <ac:spMk id="5" creationId="{13937B94-91D9-6346-A89F-1C5227A247C6}"/>
          </ac:spMkLst>
        </pc:spChg>
        <pc:spChg chg="add mod">
          <ac:chgData name="Kun Suo" userId="41c30799-3a2b-4880-86a3-8488be07954a" providerId="ADAL" clId="{6614626D-A8B7-A241-B15F-488DFCBE7500}" dt="2019-11-26T19:22:16.721" v="637" actId="1076"/>
          <ac:spMkLst>
            <pc:docMk/>
            <pc:sldMk cId="922802488" sldId="459"/>
            <ac:spMk id="14" creationId="{C86BB5B8-2710-3C4E-BF51-50CEEC215450}"/>
          </ac:spMkLst>
        </pc:spChg>
        <pc:spChg chg="add mod">
          <ac:chgData name="Kun Suo" userId="41c30799-3a2b-4880-86a3-8488be07954a" providerId="ADAL" clId="{6614626D-A8B7-A241-B15F-488DFCBE7500}" dt="2019-11-26T19:21:54.328" v="631" actId="14100"/>
          <ac:spMkLst>
            <pc:docMk/>
            <pc:sldMk cId="922802488" sldId="459"/>
            <ac:spMk id="15" creationId="{62931C5E-0CF1-534F-AE70-CEF1C79355B6}"/>
          </ac:spMkLst>
        </pc:spChg>
        <pc:picChg chg="add del">
          <ac:chgData name="Kun Suo" userId="41c30799-3a2b-4880-86a3-8488be07954a" providerId="ADAL" clId="{6614626D-A8B7-A241-B15F-488DFCBE7500}" dt="2019-11-26T19:20:29.306" v="605" actId="478"/>
          <ac:picMkLst>
            <pc:docMk/>
            <pc:sldMk cId="922802488" sldId="459"/>
            <ac:picMk id="6" creationId="{CD7F170A-B770-8040-9C93-652E66EF5547}"/>
          </ac:picMkLst>
        </pc:picChg>
        <pc:picChg chg="add mod">
          <ac:chgData name="Kun Suo" userId="41c30799-3a2b-4880-86a3-8488be07954a" providerId="ADAL" clId="{6614626D-A8B7-A241-B15F-488DFCBE7500}" dt="2019-11-26T19:22:16.721" v="637" actId="1076"/>
          <ac:picMkLst>
            <pc:docMk/>
            <pc:sldMk cId="922802488" sldId="459"/>
            <ac:picMk id="7" creationId="{FBA12A61-31DA-8C47-8FEB-8C750AA603EF}"/>
          </ac:picMkLst>
        </pc:picChg>
        <pc:picChg chg="add mod">
          <ac:chgData name="Kun Suo" userId="41c30799-3a2b-4880-86a3-8488be07954a" providerId="ADAL" clId="{6614626D-A8B7-A241-B15F-488DFCBE7500}" dt="2019-11-26T19:20:52.840" v="615" actId="14100"/>
          <ac:picMkLst>
            <pc:docMk/>
            <pc:sldMk cId="922802488" sldId="459"/>
            <ac:picMk id="8" creationId="{BDB074D0-2DB7-B04D-A970-90DEA6A5EB52}"/>
          </ac:picMkLst>
        </pc:picChg>
        <pc:picChg chg="add mod">
          <ac:chgData name="Kun Suo" userId="41c30799-3a2b-4880-86a3-8488be07954a" providerId="ADAL" clId="{6614626D-A8B7-A241-B15F-488DFCBE7500}" dt="2019-11-26T19:20:55.632" v="618" actId="1076"/>
          <ac:picMkLst>
            <pc:docMk/>
            <pc:sldMk cId="922802488" sldId="459"/>
            <ac:picMk id="9" creationId="{BAD1E2A7-84FE-0C4D-85EB-6B60AB09D5BF}"/>
          </ac:picMkLst>
        </pc:picChg>
        <pc:picChg chg="add mod">
          <ac:chgData name="Kun Suo" userId="41c30799-3a2b-4880-86a3-8488be07954a" providerId="ADAL" clId="{6614626D-A8B7-A241-B15F-488DFCBE7500}" dt="2019-11-26T19:22:16.721" v="637" actId="1076"/>
          <ac:picMkLst>
            <pc:docMk/>
            <pc:sldMk cId="922802488" sldId="459"/>
            <ac:picMk id="10" creationId="{7B7AC8A3-610F-634E-A501-90B476D41FA6}"/>
          </ac:picMkLst>
        </pc:picChg>
        <pc:picChg chg="add mod">
          <ac:chgData name="Kun Suo" userId="41c30799-3a2b-4880-86a3-8488be07954a" providerId="ADAL" clId="{6614626D-A8B7-A241-B15F-488DFCBE7500}" dt="2019-11-26T19:22:16.721" v="637" actId="1076"/>
          <ac:picMkLst>
            <pc:docMk/>
            <pc:sldMk cId="922802488" sldId="459"/>
            <ac:picMk id="11" creationId="{89C1B59E-92F8-F14C-87D4-7D70538A5433}"/>
          </ac:picMkLst>
        </pc:picChg>
        <pc:picChg chg="add mod">
          <ac:chgData name="Kun Suo" userId="41c30799-3a2b-4880-86a3-8488be07954a" providerId="ADAL" clId="{6614626D-A8B7-A241-B15F-488DFCBE7500}" dt="2019-11-26T19:21:32.425" v="625" actId="1076"/>
          <ac:picMkLst>
            <pc:docMk/>
            <pc:sldMk cId="922802488" sldId="459"/>
            <ac:picMk id="12" creationId="{50F80E2A-ACB0-3643-ABB9-3B6C5746D149}"/>
          </ac:picMkLst>
        </pc:picChg>
        <pc:picChg chg="add mod">
          <ac:chgData name="Kun Suo" userId="41c30799-3a2b-4880-86a3-8488be07954a" providerId="ADAL" clId="{6614626D-A8B7-A241-B15F-488DFCBE7500}" dt="2019-11-26T19:21:57.032" v="632" actId="1076"/>
          <ac:picMkLst>
            <pc:docMk/>
            <pc:sldMk cId="922802488" sldId="459"/>
            <ac:picMk id="13" creationId="{6BA3772E-8C42-DD45-A9E5-BB1A791CB691}"/>
          </ac:picMkLst>
        </pc:picChg>
      </pc:sldChg>
      <pc:sldChg chg="addSp modSp add">
        <pc:chgData name="Kun Suo" userId="41c30799-3a2b-4880-86a3-8488be07954a" providerId="ADAL" clId="{6614626D-A8B7-A241-B15F-488DFCBE7500}" dt="2019-11-26T19:28:36.586" v="881" actId="1076"/>
        <pc:sldMkLst>
          <pc:docMk/>
          <pc:sldMk cId="820018598" sldId="460"/>
        </pc:sldMkLst>
        <pc:spChg chg="mod">
          <ac:chgData name="Kun Suo" userId="41c30799-3a2b-4880-86a3-8488be07954a" providerId="ADAL" clId="{6614626D-A8B7-A241-B15F-488DFCBE7500}" dt="2019-11-26T19:23:54.122" v="708" actId="20577"/>
          <ac:spMkLst>
            <pc:docMk/>
            <pc:sldMk cId="820018598" sldId="460"/>
            <ac:spMk id="2" creationId="{17601ECD-9B53-D74C-BCA5-B6BC347AE6EB}"/>
          </ac:spMkLst>
        </pc:spChg>
        <pc:spChg chg="mod">
          <ac:chgData name="Kun Suo" userId="41c30799-3a2b-4880-86a3-8488be07954a" providerId="ADAL" clId="{6614626D-A8B7-A241-B15F-488DFCBE7500}" dt="2019-11-26T19:26:36.109" v="844" actId="27636"/>
          <ac:spMkLst>
            <pc:docMk/>
            <pc:sldMk cId="820018598" sldId="460"/>
            <ac:spMk id="5" creationId="{080517F7-259B-444A-92B2-D8FFDB92B24D}"/>
          </ac:spMkLst>
        </pc:spChg>
        <pc:spChg chg="add mod">
          <ac:chgData name="Kun Suo" userId="41c30799-3a2b-4880-86a3-8488be07954a" providerId="ADAL" clId="{6614626D-A8B7-A241-B15F-488DFCBE7500}" dt="2019-11-26T19:27:57.235" v="855" actId="11529"/>
          <ac:spMkLst>
            <pc:docMk/>
            <pc:sldMk cId="820018598" sldId="460"/>
            <ac:spMk id="9" creationId="{1649E101-48B6-8F47-86A4-18C591197856}"/>
          </ac:spMkLst>
        </pc:spChg>
        <pc:spChg chg="add mod">
          <ac:chgData name="Kun Suo" userId="41c30799-3a2b-4880-86a3-8488be07954a" providerId="ADAL" clId="{6614626D-A8B7-A241-B15F-488DFCBE7500}" dt="2019-11-26T19:28:05.945" v="871" actId="1076"/>
          <ac:spMkLst>
            <pc:docMk/>
            <pc:sldMk cId="820018598" sldId="460"/>
            <ac:spMk id="10" creationId="{D19A25D1-D09C-7843-9856-1584396AB513}"/>
          </ac:spMkLst>
        </pc:spChg>
        <pc:spChg chg="add mod">
          <ac:chgData name="Kun Suo" userId="41c30799-3a2b-4880-86a3-8488be07954a" providerId="ADAL" clId="{6614626D-A8B7-A241-B15F-488DFCBE7500}" dt="2019-11-26T19:28:12.546" v="874" actId="1076"/>
          <ac:spMkLst>
            <pc:docMk/>
            <pc:sldMk cId="820018598" sldId="460"/>
            <ac:spMk id="11" creationId="{FE537884-51FA-9A44-B240-722FB6F92672}"/>
          </ac:spMkLst>
        </pc:spChg>
        <pc:picChg chg="add mod">
          <ac:chgData name="Kun Suo" userId="41c30799-3a2b-4880-86a3-8488be07954a" providerId="ADAL" clId="{6614626D-A8B7-A241-B15F-488DFCBE7500}" dt="2019-11-26T19:27:04.994" v="847" actId="1076"/>
          <ac:picMkLst>
            <pc:docMk/>
            <pc:sldMk cId="820018598" sldId="460"/>
            <ac:picMk id="6" creationId="{054A3E3D-EAB8-7D4B-8310-ED2B483A380D}"/>
          </ac:picMkLst>
        </pc:picChg>
        <pc:picChg chg="add mod">
          <ac:chgData name="Kun Suo" userId="41c30799-3a2b-4880-86a3-8488be07954a" providerId="ADAL" clId="{6614626D-A8B7-A241-B15F-488DFCBE7500}" dt="2019-11-26T19:27:41.178" v="854" actId="1076"/>
          <ac:picMkLst>
            <pc:docMk/>
            <pc:sldMk cId="820018598" sldId="460"/>
            <ac:picMk id="7" creationId="{DFF61948-87BB-6141-B950-DAA3AB7F361F}"/>
          </ac:picMkLst>
        </pc:picChg>
        <pc:picChg chg="add mod">
          <ac:chgData name="Kun Suo" userId="41c30799-3a2b-4880-86a3-8488be07954a" providerId="ADAL" clId="{6614626D-A8B7-A241-B15F-488DFCBE7500}" dt="2019-11-26T19:27:38.531" v="853" actId="1076"/>
          <ac:picMkLst>
            <pc:docMk/>
            <pc:sldMk cId="820018598" sldId="460"/>
            <ac:picMk id="8" creationId="{8A8C088F-7599-B049-847A-CEA8936EFDD9}"/>
          </ac:picMkLst>
        </pc:picChg>
        <pc:picChg chg="add mod">
          <ac:chgData name="Kun Suo" userId="41c30799-3a2b-4880-86a3-8488be07954a" providerId="ADAL" clId="{6614626D-A8B7-A241-B15F-488DFCBE7500}" dt="2019-11-26T19:28:36.586" v="881" actId="1076"/>
          <ac:picMkLst>
            <pc:docMk/>
            <pc:sldMk cId="820018598" sldId="460"/>
            <ac:picMk id="12" creationId="{5D71DA6F-E43C-D24A-AC53-37FC5F8AA351}"/>
          </ac:picMkLst>
        </pc:picChg>
        <pc:picChg chg="add mod">
          <ac:chgData name="Kun Suo" userId="41c30799-3a2b-4880-86a3-8488be07954a" providerId="ADAL" clId="{6614626D-A8B7-A241-B15F-488DFCBE7500}" dt="2019-11-26T19:28:35.570" v="880" actId="1076"/>
          <ac:picMkLst>
            <pc:docMk/>
            <pc:sldMk cId="820018598" sldId="460"/>
            <ac:picMk id="13" creationId="{8577FBED-9A1B-844F-92BE-77495B147572}"/>
          </ac:picMkLst>
        </pc:picChg>
      </pc:sldChg>
      <pc:sldChg chg="addSp modSp add">
        <pc:chgData name="Kun Suo" userId="41c30799-3a2b-4880-86a3-8488be07954a" providerId="ADAL" clId="{6614626D-A8B7-A241-B15F-488DFCBE7500}" dt="2019-11-26T19:33:42.759" v="1122" actId="20577"/>
        <pc:sldMkLst>
          <pc:docMk/>
          <pc:sldMk cId="2194759382" sldId="461"/>
        </pc:sldMkLst>
        <pc:spChg chg="mod">
          <ac:chgData name="Kun Suo" userId="41c30799-3a2b-4880-86a3-8488be07954a" providerId="ADAL" clId="{6614626D-A8B7-A241-B15F-488DFCBE7500}" dt="2019-11-26T19:29:03.941" v="883"/>
          <ac:spMkLst>
            <pc:docMk/>
            <pc:sldMk cId="2194759382" sldId="461"/>
            <ac:spMk id="2" creationId="{BD80B245-89D1-3043-9686-EA16A2DDC709}"/>
          </ac:spMkLst>
        </pc:spChg>
        <pc:spChg chg="mod">
          <ac:chgData name="Kun Suo" userId="41c30799-3a2b-4880-86a3-8488be07954a" providerId="ADAL" clId="{6614626D-A8B7-A241-B15F-488DFCBE7500}" dt="2019-11-26T19:33:42.759" v="1122" actId="20577"/>
          <ac:spMkLst>
            <pc:docMk/>
            <pc:sldMk cId="2194759382" sldId="461"/>
            <ac:spMk id="5" creationId="{693BFA72-387F-D543-B2A7-44BEB8CB0153}"/>
          </ac:spMkLst>
        </pc:spChg>
        <pc:picChg chg="add mod modCrop">
          <ac:chgData name="Kun Suo" userId="41c30799-3a2b-4880-86a3-8488be07954a" providerId="ADAL" clId="{6614626D-A8B7-A241-B15F-488DFCBE7500}" dt="2019-11-26T19:32:43.300" v="1043" actId="1076"/>
          <ac:picMkLst>
            <pc:docMk/>
            <pc:sldMk cId="2194759382" sldId="461"/>
            <ac:picMk id="6" creationId="{F60B6AFF-3B83-BF45-AFEF-BE4AB216860F}"/>
          </ac:picMkLst>
        </pc:picChg>
        <pc:picChg chg="add mod">
          <ac:chgData name="Kun Suo" userId="41c30799-3a2b-4880-86a3-8488be07954a" providerId="ADAL" clId="{6614626D-A8B7-A241-B15F-488DFCBE7500}" dt="2019-11-26T19:32:42.052" v="1042" actId="1076"/>
          <ac:picMkLst>
            <pc:docMk/>
            <pc:sldMk cId="2194759382" sldId="461"/>
            <ac:picMk id="7" creationId="{F715ED6B-E6A9-AF41-BB06-E73059663045}"/>
          </ac:picMkLst>
        </pc:picChg>
      </pc:sldChg>
      <pc:sldChg chg="addSp modSp add">
        <pc:chgData name="Kun Suo" userId="41c30799-3a2b-4880-86a3-8488be07954a" providerId="ADAL" clId="{6614626D-A8B7-A241-B15F-488DFCBE7500}" dt="2019-11-26T19:38:18.377" v="1191" actId="1582"/>
        <pc:sldMkLst>
          <pc:docMk/>
          <pc:sldMk cId="607786581" sldId="462"/>
        </pc:sldMkLst>
        <pc:spChg chg="mod">
          <ac:chgData name="Kun Suo" userId="41c30799-3a2b-4880-86a3-8488be07954a" providerId="ADAL" clId="{6614626D-A8B7-A241-B15F-488DFCBE7500}" dt="2019-11-26T19:34:16.396" v="1137" actId="20577"/>
          <ac:spMkLst>
            <pc:docMk/>
            <pc:sldMk cId="607786581" sldId="462"/>
            <ac:spMk id="2" creationId="{C4B44CED-59E1-6A45-AA9F-B5609944DC14}"/>
          </ac:spMkLst>
        </pc:spChg>
        <pc:spChg chg="mod">
          <ac:chgData name="Kun Suo" userId="41c30799-3a2b-4880-86a3-8488be07954a" providerId="ADAL" clId="{6614626D-A8B7-A241-B15F-488DFCBE7500}" dt="2019-11-26T19:37:44.913" v="1181" actId="27636"/>
          <ac:spMkLst>
            <pc:docMk/>
            <pc:sldMk cId="607786581" sldId="462"/>
            <ac:spMk id="5" creationId="{F8F43138-93A9-9C44-B790-EC9964E314BD}"/>
          </ac:spMkLst>
        </pc:spChg>
        <pc:spChg chg="add mod">
          <ac:chgData name="Kun Suo" userId="41c30799-3a2b-4880-86a3-8488be07954a" providerId="ADAL" clId="{6614626D-A8B7-A241-B15F-488DFCBE7500}" dt="2019-11-26T19:38:18.377" v="1191" actId="1582"/>
          <ac:spMkLst>
            <pc:docMk/>
            <pc:sldMk cId="607786581" sldId="462"/>
            <ac:spMk id="7" creationId="{785C3367-F7DC-654E-8323-41A7E1480CA8}"/>
          </ac:spMkLst>
        </pc:spChg>
        <pc:picChg chg="add mod">
          <ac:chgData name="Kun Suo" userId="41c30799-3a2b-4880-86a3-8488be07954a" providerId="ADAL" clId="{6614626D-A8B7-A241-B15F-488DFCBE7500}" dt="2019-11-26T19:37:54.623" v="1186" actId="1076"/>
          <ac:picMkLst>
            <pc:docMk/>
            <pc:sldMk cId="607786581" sldId="462"/>
            <ac:picMk id="6" creationId="{09E14FE8-C5D8-A849-B524-A9F159427658}"/>
          </ac:picMkLst>
        </pc:picChg>
      </pc:sldChg>
      <pc:sldChg chg="addSp delSp modSp add">
        <pc:chgData name="Kun Suo" userId="41c30799-3a2b-4880-86a3-8488be07954a" providerId="ADAL" clId="{6614626D-A8B7-A241-B15F-488DFCBE7500}" dt="2019-11-26T19:46:57.538" v="1501" actId="164"/>
        <pc:sldMkLst>
          <pc:docMk/>
          <pc:sldMk cId="3232943335" sldId="463"/>
        </pc:sldMkLst>
        <pc:spChg chg="mod">
          <ac:chgData name="Kun Suo" userId="41c30799-3a2b-4880-86a3-8488be07954a" providerId="ADAL" clId="{6614626D-A8B7-A241-B15F-488DFCBE7500}" dt="2019-11-26T19:38:28.761" v="1193"/>
          <ac:spMkLst>
            <pc:docMk/>
            <pc:sldMk cId="3232943335" sldId="463"/>
            <ac:spMk id="2" creationId="{F9CDF4C8-AA41-DD47-BE37-75723BE7A182}"/>
          </ac:spMkLst>
        </pc:spChg>
        <pc:spChg chg="del">
          <ac:chgData name="Kun Suo" userId="41c30799-3a2b-4880-86a3-8488be07954a" providerId="ADAL" clId="{6614626D-A8B7-A241-B15F-488DFCBE7500}" dt="2019-11-26T19:38:36.176" v="1194" actId="478"/>
          <ac:spMkLst>
            <pc:docMk/>
            <pc:sldMk cId="3232943335" sldId="463"/>
            <ac:spMk id="5" creationId="{8A0FD35A-FC17-2E4A-8F72-EC4E2E11FBF6}"/>
          </ac:spMkLst>
        </pc:spChg>
        <pc:spChg chg="add mod">
          <ac:chgData name="Kun Suo" userId="41c30799-3a2b-4880-86a3-8488be07954a" providerId="ADAL" clId="{6614626D-A8B7-A241-B15F-488DFCBE7500}" dt="2019-11-26T19:46:57.538" v="1501" actId="164"/>
          <ac:spMkLst>
            <pc:docMk/>
            <pc:sldMk cId="3232943335" sldId="463"/>
            <ac:spMk id="7" creationId="{EE4496C7-86F4-AF40-AC3E-E5C51E180769}"/>
          </ac:spMkLst>
        </pc:spChg>
        <pc:spChg chg="add mod">
          <ac:chgData name="Kun Suo" userId="41c30799-3a2b-4880-86a3-8488be07954a" providerId="ADAL" clId="{6614626D-A8B7-A241-B15F-488DFCBE7500}" dt="2019-11-26T19:46:57.538" v="1501" actId="164"/>
          <ac:spMkLst>
            <pc:docMk/>
            <pc:sldMk cId="3232943335" sldId="463"/>
            <ac:spMk id="8" creationId="{8761CD78-B178-074C-9896-FCAFCEE73CBD}"/>
          </ac:spMkLst>
        </pc:spChg>
        <pc:spChg chg="add mod">
          <ac:chgData name="Kun Suo" userId="41c30799-3a2b-4880-86a3-8488be07954a" providerId="ADAL" clId="{6614626D-A8B7-A241-B15F-488DFCBE7500}" dt="2019-11-26T19:46:57.538" v="1501" actId="164"/>
          <ac:spMkLst>
            <pc:docMk/>
            <pc:sldMk cId="3232943335" sldId="463"/>
            <ac:spMk id="9" creationId="{E4A0BDAD-8D4B-C34D-BC0A-D5C698E28366}"/>
          </ac:spMkLst>
        </pc:spChg>
        <pc:spChg chg="add mod">
          <ac:chgData name="Kun Suo" userId="41c30799-3a2b-4880-86a3-8488be07954a" providerId="ADAL" clId="{6614626D-A8B7-A241-B15F-488DFCBE7500}" dt="2019-11-26T19:46:57.538" v="1501" actId="164"/>
          <ac:spMkLst>
            <pc:docMk/>
            <pc:sldMk cId="3232943335" sldId="463"/>
            <ac:spMk id="10" creationId="{CE9A78E7-5125-9D49-9DE6-4D1223556724}"/>
          </ac:spMkLst>
        </pc:spChg>
        <pc:spChg chg="add mod">
          <ac:chgData name="Kun Suo" userId="41c30799-3a2b-4880-86a3-8488be07954a" providerId="ADAL" clId="{6614626D-A8B7-A241-B15F-488DFCBE7500}" dt="2019-11-26T19:46:57.538" v="1501" actId="164"/>
          <ac:spMkLst>
            <pc:docMk/>
            <pc:sldMk cId="3232943335" sldId="463"/>
            <ac:spMk id="11" creationId="{F7399AE3-0C7C-D447-98A6-E67A73E5B34E}"/>
          </ac:spMkLst>
        </pc:spChg>
        <pc:spChg chg="add mod">
          <ac:chgData name="Kun Suo" userId="41c30799-3a2b-4880-86a3-8488be07954a" providerId="ADAL" clId="{6614626D-A8B7-A241-B15F-488DFCBE7500}" dt="2019-11-26T19:46:57.538" v="1501" actId="164"/>
          <ac:spMkLst>
            <pc:docMk/>
            <pc:sldMk cId="3232943335" sldId="463"/>
            <ac:spMk id="12" creationId="{616C2021-C1FC-B043-8371-D5703AD22847}"/>
          </ac:spMkLst>
        </pc:spChg>
        <pc:spChg chg="add mod">
          <ac:chgData name="Kun Suo" userId="41c30799-3a2b-4880-86a3-8488be07954a" providerId="ADAL" clId="{6614626D-A8B7-A241-B15F-488DFCBE7500}" dt="2019-11-26T19:46:57.538" v="1501" actId="164"/>
          <ac:spMkLst>
            <pc:docMk/>
            <pc:sldMk cId="3232943335" sldId="463"/>
            <ac:spMk id="13" creationId="{8903F1FE-F99D-1247-84C5-815E0575C1D4}"/>
          </ac:spMkLst>
        </pc:spChg>
        <pc:spChg chg="add mod">
          <ac:chgData name="Kun Suo" userId="41c30799-3a2b-4880-86a3-8488be07954a" providerId="ADAL" clId="{6614626D-A8B7-A241-B15F-488DFCBE7500}" dt="2019-11-26T19:46:57.538" v="1501" actId="164"/>
          <ac:spMkLst>
            <pc:docMk/>
            <pc:sldMk cId="3232943335" sldId="463"/>
            <ac:spMk id="14" creationId="{FEBF2DAE-5634-2E4D-A202-DE2C31D4EAE8}"/>
          </ac:spMkLst>
        </pc:spChg>
        <pc:spChg chg="add mod">
          <ac:chgData name="Kun Suo" userId="41c30799-3a2b-4880-86a3-8488be07954a" providerId="ADAL" clId="{6614626D-A8B7-A241-B15F-488DFCBE7500}" dt="2019-11-26T19:46:57.538" v="1501" actId="164"/>
          <ac:spMkLst>
            <pc:docMk/>
            <pc:sldMk cId="3232943335" sldId="463"/>
            <ac:spMk id="15" creationId="{4EE19CBE-3489-B145-A6B6-E0636DE05400}"/>
          </ac:spMkLst>
        </pc:spChg>
        <pc:spChg chg="add mod">
          <ac:chgData name="Kun Suo" userId="41c30799-3a2b-4880-86a3-8488be07954a" providerId="ADAL" clId="{6614626D-A8B7-A241-B15F-488DFCBE7500}" dt="2019-11-26T19:46:57.538" v="1501" actId="164"/>
          <ac:spMkLst>
            <pc:docMk/>
            <pc:sldMk cId="3232943335" sldId="463"/>
            <ac:spMk id="16" creationId="{57358A43-07E4-A646-B5AC-E0616FA9277A}"/>
          </ac:spMkLst>
        </pc:spChg>
        <pc:spChg chg="add mod">
          <ac:chgData name="Kun Suo" userId="41c30799-3a2b-4880-86a3-8488be07954a" providerId="ADAL" clId="{6614626D-A8B7-A241-B15F-488DFCBE7500}" dt="2019-11-26T19:46:57.538" v="1501" actId="164"/>
          <ac:spMkLst>
            <pc:docMk/>
            <pc:sldMk cId="3232943335" sldId="463"/>
            <ac:spMk id="17" creationId="{3D3E8E3D-5AB0-2946-9893-2877A09B660A}"/>
          </ac:spMkLst>
        </pc:spChg>
        <pc:spChg chg="add mod">
          <ac:chgData name="Kun Suo" userId="41c30799-3a2b-4880-86a3-8488be07954a" providerId="ADAL" clId="{6614626D-A8B7-A241-B15F-488DFCBE7500}" dt="2019-11-26T19:46:57.538" v="1501" actId="164"/>
          <ac:spMkLst>
            <pc:docMk/>
            <pc:sldMk cId="3232943335" sldId="463"/>
            <ac:spMk id="18" creationId="{37AE895B-3586-6C4D-821B-5730644B0090}"/>
          </ac:spMkLst>
        </pc:spChg>
        <pc:spChg chg="add mod">
          <ac:chgData name="Kun Suo" userId="41c30799-3a2b-4880-86a3-8488be07954a" providerId="ADAL" clId="{6614626D-A8B7-A241-B15F-488DFCBE7500}" dt="2019-11-26T19:46:57.538" v="1501" actId="164"/>
          <ac:spMkLst>
            <pc:docMk/>
            <pc:sldMk cId="3232943335" sldId="463"/>
            <ac:spMk id="19" creationId="{EA5D0D0C-D011-FC45-B623-4C41CFB45878}"/>
          </ac:spMkLst>
        </pc:spChg>
        <pc:spChg chg="add mod">
          <ac:chgData name="Kun Suo" userId="41c30799-3a2b-4880-86a3-8488be07954a" providerId="ADAL" clId="{6614626D-A8B7-A241-B15F-488DFCBE7500}" dt="2019-11-26T19:43:40.243" v="1361" actId="14100"/>
          <ac:spMkLst>
            <pc:docMk/>
            <pc:sldMk cId="3232943335" sldId="463"/>
            <ac:spMk id="20" creationId="{37A070BD-10B0-9D46-BEF1-1ED011D5A2DB}"/>
          </ac:spMkLst>
        </pc:spChg>
        <pc:spChg chg="add mod">
          <ac:chgData name="Kun Suo" userId="41c30799-3a2b-4880-86a3-8488be07954a" providerId="ADAL" clId="{6614626D-A8B7-A241-B15F-488DFCBE7500}" dt="2019-11-26T19:45:05.868" v="1428" actId="1076"/>
          <ac:spMkLst>
            <pc:docMk/>
            <pc:sldMk cId="3232943335" sldId="463"/>
            <ac:spMk id="21" creationId="{124BF1F7-BE20-E345-8414-DC75D762C418}"/>
          </ac:spMkLst>
        </pc:spChg>
        <pc:grpChg chg="add mod">
          <ac:chgData name="Kun Suo" userId="41c30799-3a2b-4880-86a3-8488be07954a" providerId="ADAL" clId="{6614626D-A8B7-A241-B15F-488DFCBE7500}" dt="2019-11-26T19:46:57.538" v="1501" actId="164"/>
          <ac:grpSpMkLst>
            <pc:docMk/>
            <pc:sldMk cId="3232943335" sldId="463"/>
            <ac:grpSpMk id="22" creationId="{518EE443-7B16-2941-8149-A2514267501A}"/>
          </ac:grpSpMkLst>
        </pc:grpChg>
        <pc:picChg chg="add mod">
          <ac:chgData name="Kun Suo" userId="41c30799-3a2b-4880-86a3-8488be07954a" providerId="ADAL" clId="{6614626D-A8B7-A241-B15F-488DFCBE7500}" dt="2019-11-26T19:46:57.538" v="1501" actId="164"/>
          <ac:picMkLst>
            <pc:docMk/>
            <pc:sldMk cId="3232943335" sldId="463"/>
            <ac:picMk id="6" creationId="{E6F287EE-D3B6-8F4D-B71E-1C4274357BBD}"/>
          </ac:picMkLst>
        </pc:picChg>
      </pc:sldChg>
      <pc:sldChg chg="addSp delSp modSp add">
        <pc:chgData name="Kun Suo" userId="41c30799-3a2b-4880-86a3-8488be07954a" providerId="ADAL" clId="{6614626D-A8B7-A241-B15F-488DFCBE7500}" dt="2019-11-26T19:49:05.510" v="1669" actId="1076"/>
        <pc:sldMkLst>
          <pc:docMk/>
          <pc:sldMk cId="1077979591" sldId="464"/>
        </pc:sldMkLst>
        <pc:spChg chg="del">
          <ac:chgData name="Kun Suo" userId="41c30799-3a2b-4880-86a3-8488be07954a" providerId="ADAL" clId="{6614626D-A8B7-A241-B15F-488DFCBE7500}" dt="2019-11-26T19:47:14.244" v="1504" actId="478"/>
          <ac:spMkLst>
            <pc:docMk/>
            <pc:sldMk cId="1077979591" sldId="464"/>
            <ac:spMk id="20" creationId="{37A070BD-10B0-9D46-BEF1-1ED011D5A2DB}"/>
          </ac:spMkLst>
        </pc:spChg>
        <pc:spChg chg="mod">
          <ac:chgData name="Kun Suo" userId="41c30799-3a2b-4880-86a3-8488be07954a" providerId="ADAL" clId="{6614626D-A8B7-A241-B15F-488DFCBE7500}" dt="2019-11-26T19:48:07.464" v="1610" actId="14100"/>
          <ac:spMkLst>
            <pc:docMk/>
            <pc:sldMk cId="1077979591" sldId="464"/>
            <ac:spMk id="21" creationId="{124BF1F7-BE20-E345-8414-DC75D762C418}"/>
          </ac:spMkLst>
        </pc:spChg>
        <pc:spChg chg="add mod">
          <ac:chgData name="Kun Suo" userId="41c30799-3a2b-4880-86a3-8488be07954a" providerId="ADAL" clId="{6614626D-A8B7-A241-B15F-488DFCBE7500}" dt="2019-11-26T19:49:05.510" v="1669" actId="1076"/>
          <ac:spMkLst>
            <pc:docMk/>
            <pc:sldMk cId="1077979591" sldId="464"/>
            <ac:spMk id="23" creationId="{A6CB41B2-3FB0-6148-9394-E6CCF4417E48}"/>
          </ac:spMkLst>
        </pc:spChg>
      </pc:sldChg>
      <pc:sldChg chg="delSp modSp add del">
        <pc:chgData name="Kun Suo" userId="41c30799-3a2b-4880-86a3-8488be07954a" providerId="ADAL" clId="{6614626D-A8B7-A241-B15F-488DFCBE7500}" dt="2019-11-26T19:47:00.667" v="1502" actId="2696"/>
        <pc:sldMkLst>
          <pc:docMk/>
          <pc:sldMk cId="1906999797" sldId="464"/>
        </pc:sldMkLst>
        <pc:spChg chg="mod">
          <ac:chgData name="Kun Suo" userId="41c30799-3a2b-4880-86a3-8488be07954a" providerId="ADAL" clId="{6614626D-A8B7-A241-B15F-488DFCBE7500}" dt="2019-11-26T19:45:39.190" v="1433" actId="14100"/>
          <ac:spMkLst>
            <pc:docMk/>
            <pc:sldMk cId="1906999797" sldId="464"/>
            <ac:spMk id="11" creationId="{F7399AE3-0C7C-D447-98A6-E67A73E5B34E}"/>
          </ac:spMkLst>
        </pc:spChg>
        <pc:spChg chg="del">
          <ac:chgData name="Kun Suo" userId="41c30799-3a2b-4880-86a3-8488be07954a" providerId="ADAL" clId="{6614626D-A8B7-A241-B15F-488DFCBE7500}" dt="2019-11-26T19:45:30.009" v="1430" actId="478"/>
          <ac:spMkLst>
            <pc:docMk/>
            <pc:sldMk cId="1906999797" sldId="464"/>
            <ac:spMk id="20" creationId="{37A070BD-10B0-9D46-BEF1-1ED011D5A2DB}"/>
          </ac:spMkLst>
        </pc:spChg>
        <pc:spChg chg="mod">
          <ac:chgData name="Kun Suo" userId="41c30799-3a2b-4880-86a3-8488be07954a" providerId="ADAL" clId="{6614626D-A8B7-A241-B15F-488DFCBE7500}" dt="2019-11-26T19:46:05.822" v="1494" actId="20577"/>
          <ac:spMkLst>
            <pc:docMk/>
            <pc:sldMk cId="1906999797" sldId="464"/>
            <ac:spMk id="21" creationId="{124BF1F7-BE20-E345-8414-DC75D762C418}"/>
          </ac:spMkLst>
        </pc:spChg>
      </pc:sldChg>
      <pc:sldChg chg="modSp add">
        <pc:chgData name="Kun Suo" userId="41c30799-3a2b-4880-86a3-8488be07954a" providerId="ADAL" clId="{6614626D-A8B7-A241-B15F-488DFCBE7500}" dt="2019-11-26T19:50:52.248" v="1789" actId="14100"/>
        <pc:sldMkLst>
          <pc:docMk/>
          <pc:sldMk cId="1546229021" sldId="465"/>
        </pc:sldMkLst>
        <pc:spChg chg="mod">
          <ac:chgData name="Kun Suo" userId="41c30799-3a2b-4880-86a3-8488be07954a" providerId="ADAL" clId="{6614626D-A8B7-A241-B15F-488DFCBE7500}" dt="2019-11-26T19:50:52.248" v="1789" actId="14100"/>
          <ac:spMkLst>
            <pc:docMk/>
            <pc:sldMk cId="1546229021" sldId="465"/>
            <ac:spMk id="21" creationId="{124BF1F7-BE20-E345-8414-DC75D762C418}"/>
          </ac:spMkLst>
        </pc:spChg>
        <pc:spChg chg="mod">
          <ac:chgData name="Kun Suo" userId="41c30799-3a2b-4880-86a3-8488be07954a" providerId="ADAL" clId="{6614626D-A8B7-A241-B15F-488DFCBE7500}" dt="2019-11-26T19:49:45.505" v="1736" actId="1076"/>
          <ac:spMkLst>
            <pc:docMk/>
            <pc:sldMk cId="1546229021" sldId="465"/>
            <ac:spMk id="23" creationId="{A6CB41B2-3FB0-6148-9394-E6CCF4417E48}"/>
          </ac:spMkLst>
        </pc:spChg>
      </pc:sldChg>
      <pc:sldChg chg="modSp add">
        <pc:chgData name="Kun Suo" userId="41c30799-3a2b-4880-86a3-8488be07954a" providerId="ADAL" clId="{6614626D-A8B7-A241-B15F-488DFCBE7500}" dt="2019-11-26T19:52:47.988" v="1943" actId="14100"/>
        <pc:sldMkLst>
          <pc:docMk/>
          <pc:sldMk cId="82468216" sldId="466"/>
        </pc:sldMkLst>
        <pc:spChg chg="mod">
          <ac:chgData name="Kun Suo" userId="41c30799-3a2b-4880-86a3-8488be07954a" providerId="ADAL" clId="{6614626D-A8B7-A241-B15F-488DFCBE7500}" dt="2019-11-26T19:51:53.747" v="1871" actId="14100"/>
          <ac:spMkLst>
            <pc:docMk/>
            <pc:sldMk cId="82468216" sldId="466"/>
            <ac:spMk id="21" creationId="{124BF1F7-BE20-E345-8414-DC75D762C418}"/>
          </ac:spMkLst>
        </pc:spChg>
        <pc:spChg chg="mod">
          <ac:chgData name="Kun Suo" userId="41c30799-3a2b-4880-86a3-8488be07954a" providerId="ADAL" clId="{6614626D-A8B7-A241-B15F-488DFCBE7500}" dt="2019-11-26T19:52:47.988" v="1943" actId="14100"/>
          <ac:spMkLst>
            <pc:docMk/>
            <pc:sldMk cId="82468216" sldId="466"/>
            <ac:spMk id="23" creationId="{A6CB41B2-3FB0-6148-9394-E6CCF4417E48}"/>
          </ac:spMkLst>
        </pc:spChg>
      </pc:sldChg>
      <pc:sldChg chg="addSp modSp add">
        <pc:chgData name="Kun Suo" userId="41c30799-3a2b-4880-86a3-8488be07954a" providerId="ADAL" clId="{6614626D-A8B7-A241-B15F-488DFCBE7500}" dt="2019-11-26T19:54:55.773" v="2129" actId="1076"/>
        <pc:sldMkLst>
          <pc:docMk/>
          <pc:sldMk cId="3452300300" sldId="467"/>
        </pc:sldMkLst>
        <pc:spChg chg="mod">
          <ac:chgData name="Kun Suo" userId="41c30799-3a2b-4880-86a3-8488be07954a" providerId="ADAL" clId="{6614626D-A8B7-A241-B15F-488DFCBE7500}" dt="2019-11-26T19:54:10.109" v="2058" actId="14100"/>
          <ac:spMkLst>
            <pc:docMk/>
            <pc:sldMk cId="3452300300" sldId="467"/>
            <ac:spMk id="21" creationId="{124BF1F7-BE20-E345-8414-DC75D762C418}"/>
          </ac:spMkLst>
        </pc:spChg>
        <pc:spChg chg="mod">
          <ac:chgData name="Kun Suo" userId="41c30799-3a2b-4880-86a3-8488be07954a" providerId="ADAL" clId="{6614626D-A8B7-A241-B15F-488DFCBE7500}" dt="2019-11-26T19:53:27.859" v="1993" actId="14100"/>
          <ac:spMkLst>
            <pc:docMk/>
            <pc:sldMk cId="3452300300" sldId="467"/>
            <ac:spMk id="23" creationId="{A6CB41B2-3FB0-6148-9394-E6CCF4417E48}"/>
          </ac:spMkLst>
        </pc:spChg>
        <pc:spChg chg="add mod">
          <ac:chgData name="Kun Suo" userId="41c30799-3a2b-4880-86a3-8488be07954a" providerId="ADAL" clId="{6614626D-A8B7-A241-B15F-488DFCBE7500}" dt="2019-11-26T19:54:55.773" v="2129" actId="1076"/>
          <ac:spMkLst>
            <pc:docMk/>
            <pc:sldMk cId="3452300300" sldId="467"/>
            <ac:spMk id="24" creationId="{58BA2B03-47BF-B241-AB5B-E845AD00F41F}"/>
          </ac:spMkLst>
        </pc:spChg>
      </pc:sldChg>
      <pc:sldChg chg="addSp delSp modSp add">
        <pc:chgData name="Kun Suo" userId="41c30799-3a2b-4880-86a3-8488be07954a" providerId="ADAL" clId="{6614626D-A8B7-A241-B15F-488DFCBE7500}" dt="2019-11-26T19:57:58.384" v="2189" actId="1076"/>
        <pc:sldMkLst>
          <pc:docMk/>
          <pc:sldMk cId="1462928178" sldId="468"/>
        </pc:sldMkLst>
        <pc:spChg chg="add mod">
          <ac:chgData name="Kun Suo" userId="41c30799-3a2b-4880-86a3-8488be07954a" providerId="ADAL" clId="{6614626D-A8B7-A241-B15F-488DFCBE7500}" dt="2019-11-26T19:57:52.935" v="2186" actId="14100"/>
          <ac:spMkLst>
            <pc:docMk/>
            <pc:sldMk cId="1462928178" sldId="468"/>
            <ac:spMk id="5" creationId="{A66DFF4E-AD47-C14C-9004-337578E6EBF3}"/>
          </ac:spMkLst>
        </pc:spChg>
        <pc:spChg chg="del">
          <ac:chgData name="Kun Suo" userId="41c30799-3a2b-4880-86a3-8488be07954a" providerId="ADAL" clId="{6614626D-A8B7-A241-B15F-488DFCBE7500}" dt="2019-11-26T19:55:25.824" v="2132" actId="478"/>
          <ac:spMkLst>
            <pc:docMk/>
            <pc:sldMk cId="1462928178" sldId="468"/>
            <ac:spMk id="21" creationId="{124BF1F7-BE20-E345-8414-DC75D762C418}"/>
          </ac:spMkLst>
        </pc:spChg>
        <pc:spChg chg="del">
          <ac:chgData name="Kun Suo" userId="41c30799-3a2b-4880-86a3-8488be07954a" providerId="ADAL" clId="{6614626D-A8B7-A241-B15F-488DFCBE7500}" dt="2019-11-26T19:55:27.428" v="2133" actId="478"/>
          <ac:spMkLst>
            <pc:docMk/>
            <pc:sldMk cId="1462928178" sldId="468"/>
            <ac:spMk id="23" creationId="{A6CB41B2-3FB0-6148-9394-E6CCF4417E48}"/>
          </ac:spMkLst>
        </pc:spChg>
        <pc:spChg chg="del">
          <ac:chgData name="Kun Suo" userId="41c30799-3a2b-4880-86a3-8488be07954a" providerId="ADAL" clId="{6614626D-A8B7-A241-B15F-488DFCBE7500}" dt="2019-11-26T19:55:24.527" v="2131" actId="478"/>
          <ac:spMkLst>
            <pc:docMk/>
            <pc:sldMk cId="1462928178" sldId="468"/>
            <ac:spMk id="24" creationId="{58BA2B03-47BF-B241-AB5B-E845AD00F41F}"/>
          </ac:spMkLst>
        </pc:spChg>
        <pc:spChg chg="add mod">
          <ac:chgData name="Kun Suo" userId="41c30799-3a2b-4880-86a3-8488be07954a" providerId="ADAL" clId="{6614626D-A8B7-A241-B15F-488DFCBE7500}" dt="2019-11-26T19:56:07.815" v="2141" actId="1076"/>
          <ac:spMkLst>
            <pc:docMk/>
            <pc:sldMk cId="1462928178" sldId="468"/>
            <ac:spMk id="25" creationId="{72FC822A-5572-D741-8BB7-409B9ED1ED0B}"/>
          </ac:spMkLst>
        </pc:spChg>
        <pc:spChg chg="add mod">
          <ac:chgData name="Kun Suo" userId="41c30799-3a2b-4880-86a3-8488be07954a" providerId="ADAL" clId="{6614626D-A8B7-A241-B15F-488DFCBE7500}" dt="2019-11-26T19:57:54.967" v="2187" actId="14100"/>
          <ac:spMkLst>
            <pc:docMk/>
            <pc:sldMk cId="1462928178" sldId="468"/>
            <ac:spMk id="26" creationId="{DB9908AF-4C09-DF4A-BB08-B87CEBDD0DC3}"/>
          </ac:spMkLst>
        </pc:spChg>
        <pc:spChg chg="add mod">
          <ac:chgData name="Kun Suo" userId="41c30799-3a2b-4880-86a3-8488be07954a" providerId="ADAL" clId="{6614626D-A8B7-A241-B15F-488DFCBE7500}" dt="2019-11-26T19:56:15.167" v="2143" actId="1076"/>
          <ac:spMkLst>
            <pc:docMk/>
            <pc:sldMk cId="1462928178" sldId="468"/>
            <ac:spMk id="27" creationId="{9E558BB7-C4ED-284D-8561-CFA35570290E}"/>
          </ac:spMkLst>
        </pc:spChg>
        <pc:spChg chg="add mod">
          <ac:chgData name="Kun Suo" userId="41c30799-3a2b-4880-86a3-8488be07954a" providerId="ADAL" clId="{6614626D-A8B7-A241-B15F-488DFCBE7500}" dt="2019-11-26T19:56:30.596" v="2149" actId="208"/>
          <ac:spMkLst>
            <pc:docMk/>
            <pc:sldMk cId="1462928178" sldId="468"/>
            <ac:spMk id="28" creationId="{B2CCEB40-1017-1F41-B37D-8F4747D93164}"/>
          </ac:spMkLst>
        </pc:spChg>
        <pc:spChg chg="add mod">
          <ac:chgData name="Kun Suo" userId="41c30799-3a2b-4880-86a3-8488be07954a" providerId="ADAL" clId="{6614626D-A8B7-A241-B15F-488DFCBE7500}" dt="2019-11-26T19:57:58.384" v="2189" actId="1076"/>
          <ac:spMkLst>
            <pc:docMk/>
            <pc:sldMk cId="1462928178" sldId="468"/>
            <ac:spMk id="29" creationId="{E6011801-95AE-C249-84A8-AC1B9A191F63}"/>
          </ac:spMkLst>
        </pc:spChg>
        <pc:spChg chg="add mod">
          <ac:chgData name="Kun Suo" userId="41c30799-3a2b-4880-86a3-8488be07954a" providerId="ADAL" clId="{6614626D-A8B7-A241-B15F-488DFCBE7500}" dt="2019-11-26T19:57:32.679" v="2182" actId="1076"/>
          <ac:spMkLst>
            <pc:docMk/>
            <pc:sldMk cId="1462928178" sldId="468"/>
            <ac:spMk id="30" creationId="{48A4D242-5507-F944-BD66-887BF0057D32}"/>
          </ac:spMkLst>
        </pc:spChg>
        <pc:grpChg chg="mod">
          <ac:chgData name="Kun Suo" userId="41c30799-3a2b-4880-86a3-8488be07954a" providerId="ADAL" clId="{6614626D-A8B7-A241-B15F-488DFCBE7500}" dt="2019-11-26T19:56:20.639" v="2146" actId="1076"/>
          <ac:grpSpMkLst>
            <pc:docMk/>
            <pc:sldMk cId="1462928178" sldId="468"/>
            <ac:grpSpMk id="22" creationId="{518EE443-7B16-2941-8149-A2514267501A}"/>
          </ac:grpSpMkLst>
        </pc:grpChg>
      </pc:sldChg>
      <pc:sldChg chg="addSp delSp modSp add">
        <pc:chgData name="Kun Suo" userId="41c30799-3a2b-4880-86a3-8488be07954a" providerId="ADAL" clId="{6614626D-A8B7-A241-B15F-488DFCBE7500}" dt="2019-11-26T20:12:24.913" v="2633" actId="1076"/>
        <pc:sldMkLst>
          <pc:docMk/>
          <pc:sldMk cId="217268656" sldId="469"/>
        </pc:sldMkLst>
        <pc:spChg chg="del">
          <ac:chgData name="Kun Suo" userId="41c30799-3a2b-4880-86a3-8488be07954a" providerId="ADAL" clId="{6614626D-A8B7-A241-B15F-488DFCBE7500}" dt="2019-11-26T19:58:19.696" v="2195" actId="478"/>
          <ac:spMkLst>
            <pc:docMk/>
            <pc:sldMk cId="217268656" sldId="469"/>
            <ac:spMk id="5" creationId="{A66DFF4E-AD47-C14C-9004-337578E6EBF3}"/>
          </ac:spMkLst>
        </pc:spChg>
        <pc:spChg chg="add mod">
          <ac:chgData name="Kun Suo" userId="41c30799-3a2b-4880-86a3-8488be07954a" providerId="ADAL" clId="{6614626D-A8B7-A241-B15F-488DFCBE7500}" dt="2019-11-26T20:12:24.913" v="2633" actId="1076"/>
          <ac:spMkLst>
            <pc:docMk/>
            <pc:sldMk cId="217268656" sldId="469"/>
            <ac:spMk id="20" creationId="{43EE7159-23AA-CE4B-93A5-B4FA636D52B0}"/>
          </ac:spMkLst>
        </pc:spChg>
        <pc:spChg chg="del">
          <ac:chgData name="Kun Suo" userId="41c30799-3a2b-4880-86a3-8488be07954a" providerId="ADAL" clId="{6614626D-A8B7-A241-B15F-488DFCBE7500}" dt="2019-11-26T19:58:18.541" v="2194" actId="478"/>
          <ac:spMkLst>
            <pc:docMk/>
            <pc:sldMk cId="217268656" sldId="469"/>
            <ac:spMk id="25" creationId="{72FC822A-5572-D741-8BB7-409B9ED1ED0B}"/>
          </ac:spMkLst>
        </pc:spChg>
        <pc:spChg chg="del">
          <ac:chgData name="Kun Suo" userId="41c30799-3a2b-4880-86a3-8488be07954a" providerId="ADAL" clId="{6614626D-A8B7-A241-B15F-488DFCBE7500}" dt="2019-11-26T19:58:20.429" v="2196" actId="478"/>
          <ac:spMkLst>
            <pc:docMk/>
            <pc:sldMk cId="217268656" sldId="469"/>
            <ac:spMk id="26" creationId="{DB9908AF-4C09-DF4A-BB08-B87CEBDD0DC3}"/>
          </ac:spMkLst>
        </pc:spChg>
        <pc:spChg chg="del">
          <ac:chgData name="Kun Suo" userId="41c30799-3a2b-4880-86a3-8488be07954a" providerId="ADAL" clId="{6614626D-A8B7-A241-B15F-488DFCBE7500}" dt="2019-11-26T20:12:19.008" v="2631" actId="478"/>
          <ac:spMkLst>
            <pc:docMk/>
            <pc:sldMk cId="217268656" sldId="469"/>
            <ac:spMk id="27" creationId="{9E558BB7-C4ED-284D-8561-CFA35570290E}"/>
          </ac:spMkLst>
        </pc:spChg>
        <pc:spChg chg="del">
          <ac:chgData name="Kun Suo" userId="41c30799-3a2b-4880-86a3-8488be07954a" providerId="ADAL" clId="{6614626D-A8B7-A241-B15F-488DFCBE7500}" dt="2019-11-26T19:58:17.722" v="2193" actId="478"/>
          <ac:spMkLst>
            <pc:docMk/>
            <pc:sldMk cId="217268656" sldId="469"/>
            <ac:spMk id="28" creationId="{B2CCEB40-1017-1F41-B37D-8F4747D93164}"/>
          </ac:spMkLst>
        </pc:spChg>
        <pc:spChg chg="del">
          <ac:chgData name="Kun Suo" userId="41c30799-3a2b-4880-86a3-8488be07954a" providerId="ADAL" clId="{6614626D-A8B7-A241-B15F-488DFCBE7500}" dt="2019-11-26T19:58:13.532" v="2191" actId="478"/>
          <ac:spMkLst>
            <pc:docMk/>
            <pc:sldMk cId="217268656" sldId="469"/>
            <ac:spMk id="29" creationId="{E6011801-95AE-C249-84A8-AC1B9A191F63}"/>
          </ac:spMkLst>
        </pc:spChg>
        <pc:spChg chg="del">
          <ac:chgData name="Kun Suo" userId="41c30799-3a2b-4880-86a3-8488be07954a" providerId="ADAL" clId="{6614626D-A8B7-A241-B15F-488DFCBE7500}" dt="2019-11-26T19:58:15.924" v="2192" actId="478"/>
          <ac:spMkLst>
            <pc:docMk/>
            <pc:sldMk cId="217268656" sldId="469"/>
            <ac:spMk id="30" creationId="{48A4D242-5507-F944-BD66-887BF0057D32}"/>
          </ac:spMkLst>
        </pc:spChg>
        <pc:spChg chg="add mod">
          <ac:chgData name="Kun Suo" userId="41c30799-3a2b-4880-86a3-8488be07954a" providerId="ADAL" clId="{6614626D-A8B7-A241-B15F-488DFCBE7500}" dt="2019-11-26T20:01:02.740" v="2361" actId="20577"/>
          <ac:spMkLst>
            <pc:docMk/>
            <pc:sldMk cId="217268656" sldId="469"/>
            <ac:spMk id="31" creationId="{ADBA3A9F-194C-EC4A-92F7-66743EC3F8A5}"/>
          </ac:spMkLst>
        </pc:spChg>
      </pc:sldChg>
      <pc:sldChg chg="addSp delSp modSp add">
        <pc:chgData name="Kun Suo" userId="41c30799-3a2b-4880-86a3-8488be07954a" providerId="ADAL" clId="{6614626D-A8B7-A241-B15F-488DFCBE7500}" dt="2019-11-26T20:11:28.819" v="2623" actId="20577"/>
        <pc:sldMkLst>
          <pc:docMk/>
          <pc:sldMk cId="1661663839" sldId="470"/>
        </pc:sldMkLst>
        <pc:spChg chg="mod">
          <ac:chgData name="Kun Suo" userId="41c30799-3a2b-4880-86a3-8488be07954a" providerId="ADAL" clId="{6614626D-A8B7-A241-B15F-488DFCBE7500}" dt="2019-11-26T20:09:55.584" v="2556" actId="20577"/>
          <ac:spMkLst>
            <pc:docMk/>
            <pc:sldMk cId="1661663839" sldId="470"/>
            <ac:spMk id="2" creationId="{3FF17522-C6B8-C14F-BA10-E3A1D7FED996}"/>
          </ac:spMkLst>
        </pc:spChg>
        <pc:spChg chg="del">
          <ac:chgData name="Kun Suo" userId="41c30799-3a2b-4880-86a3-8488be07954a" providerId="ADAL" clId="{6614626D-A8B7-A241-B15F-488DFCBE7500}" dt="2019-11-26T20:02:09.557" v="2384" actId="478"/>
          <ac:spMkLst>
            <pc:docMk/>
            <pc:sldMk cId="1661663839" sldId="470"/>
            <ac:spMk id="5" creationId="{E5F86AB3-5B25-794D-809C-836D62AFE9B6}"/>
          </ac:spMkLst>
        </pc:spChg>
        <pc:spChg chg="add mod">
          <ac:chgData name="Kun Suo" userId="41c30799-3a2b-4880-86a3-8488be07954a" providerId="ADAL" clId="{6614626D-A8B7-A241-B15F-488DFCBE7500}" dt="2019-11-26T20:04:37.357" v="2405" actId="1076"/>
          <ac:spMkLst>
            <pc:docMk/>
            <pc:sldMk cId="1661663839" sldId="470"/>
            <ac:spMk id="13" creationId="{994745C0-763B-3F42-AE49-E2C683DDF345}"/>
          </ac:spMkLst>
        </pc:spChg>
        <pc:spChg chg="add mod">
          <ac:chgData name="Kun Suo" userId="41c30799-3a2b-4880-86a3-8488be07954a" providerId="ADAL" clId="{6614626D-A8B7-A241-B15F-488DFCBE7500}" dt="2019-11-26T20:08:46.778" v="2551" actId="1076"/>
          <ac:spMkLst>
            <pc:docMk/>
            <pc:sldMk cId="1661663839" sldId="470"/>
            <ac:spMk id="14" creationId="{856FA53D-D2F0-9342-8B2A-38E925334F36}"/>
          </ac:spMkLst>
        </pc:spChg>
        <pc:spChg chg="add mod">
          <ac:chgData name="Kun Suo" userId="41c30799-3a2b-4880-86a3-8488be07954a" providerId="ADAL" clId="{6614626D-A8B7-A241-B15F-488DFCBE7500}" dt="2019-11-26T20:04:55.357" v="2417" actId="1076"/>
          <ac:spMkLst>
            <pc:docMk/>
            <pc:sldMk cId="1661663839" sldId="470"/>
            <ac:spMk id="15" creationId="{5A19EE44-2693-8649-99EA-3CBAB41B11C8}"/>
          </ac:spMkLst>
        </pc:spChg>
        <pc:spChg chg="add mod">
          <ac:chgData name="Kun Suo" userId="41c30799-3a2b-4880-86a3-8488be07954a" providerId="ADAL" clId="{6614626D-A8B7-A241-B15F-488DFCBE7500}" dt="2019-11-26T20:04:57.453" v="2418" actId="1076"/>
          <ac:spMkLst>
            <pc:docMk/>
            <pc:sldMk cId="1661663839" sldId="470"/>
            <ac:spMk id="16" creationId="{6FE34945-E35E-764D-8549-E2997907CFC1}"/>
          </ac:spMkLst>
        </pc:spChg>
        <pc:spChg chg="add mod">
          <ac:chgData name="Kun Suo" userId="41c30799-3a2b-4880-86a3-8488be07954a" providerId="ADAL" clId="{6614626D-A8B7-A241-B15F-488DFCBE7500}" dt="2019-11-26T20:08:40.810" v="2550" actId="20577"/>
          <ac:spMkLst>
            <pc:docMk/>
            <pc:sldMk cId="1661663839" sldId="470"/>
            <ac:spMk id="17" creationId="{05973961-DA7B-AE47-8F75-955BFDAF63E3}"/>
          </ac:spMkLst>
        </pc:spChg>
        <pc:spChg chg="add mod">
          <ac:chgData name="Kun Suo" userId="41c30799-3a2b-4880-86a3-8488be07954a" providerId="ADAL" clId="{6614626D-A8B7-A241-B15F-488DFCBE7500}" dt="2019-11-26T20:11:28.819" v="2623" actId="20577"/>
          <ac:spMkLst>
            <pc:docMk/>
            <pc:sldMk cId="1661663839" sldId="470"/>
            <ac:spMk id="18" creationId="{4BD1A430-35CA-BE49-9E89-21C59A09AEC7}"/>
          </ac:spMkLst>
        </pc:spChg>
        <pc:picChg chg="add del">
          <ac:chgData name="Kun Suo" userId="41c30799-3a2b-4880-86a3-8488be07954a" providerId="ADAL" clId="{6614626D-A8B7-A241-B15F-488DFCBE7500}" dt="2019-11-26T20:05:04.756" v="2419" actId="478"/>
          <ac:picMkLst>
            <pc:docMk/>
            <pc:sldMk cId="1661663839" sldId="470"/>
            <ac:picMk id="6" creationId="{20F719AA-28D4-6E49-A20F-33238E501AFE}"/>
          </ac:picMkLst>
        </pc:picChg>
        <pc:picChg chg="add mod">
          <ac:chgData name="Kun Suo" userId="41c30799-3a2b-4880-86a3-8488be07954a" providerId="ADAL" clId="{6614626D-A8B7-A241-B15F-488DFCBE7500}" dt="2019-11-26T20:08:46.778" v="2551" actId="1076"/>
          <ac:picMkLst>
            <pc:docMk/>
            <pc:sldMk cId="1661663839" sldId="470"/>
            <ac:picMk id="7" creationId="{43015491-596B-8A40-8024-97916C07923F}"/>
          </ac:picMkLst>
        </pc:picChg>
        <pc:picChg chg="add mod">
          <ac:chgData name="Kun Suo" userId="41c30799-3a2b-4880-86a3-8488be07954a" providerId="ADAL" clId="{6614626D-A8B7-A241-B15F-488DFCBE7500}" dt="2019-11-26T20:08:46.778" v="2551" actId="1076"/>
          <ac:picMkLst>
            <pc:docMk/>
            <pc:sldMk cId="1661663839" sldId="470"/>
            <ac:picMk id="8" creationId="{D327815E-BDD9-DB45-B845-DE99AEBDB95C}"/>
          </ac:picMkLst>
        </pc:picChg>
        <pc:picChg chg="add mod">
          <ac:chgData name="Kun Suo" userId="41c30799-3a2b-4880-86a3-8488be07954a" providerId="ADAL" clId="{6614626D-A8B7-A241-B15F-488DFCBE7500}" dt="2019-11-26T20:03:51.677" v="2386" actId="1076"/>
          <ac:picMkLst>
            <pc:docMk/>
            <pc:sldMk cId="1661663839" sldId="470"/>
            <ac:picMk id="9" creationId="{A3FBBEA5-8E8C-3447-9758-5A4E8F73324B}"/>
          </ac:picMkLst>
        </pc:picChg>
        <pc:picChg chg="add mod">
          <ac:chgData name="Kun Suo" userId="41c30799-3a2b-4880-86a3-8488be07954a" providerId="ADAL" clId="{6614626D-A8B7-A241-B15F-488DFCBE7500}" dt="2019-11-26T20:03:51.677" v="2386" actId="1076"/>
          <ac:picMkLst>
            <pc:docMk/>
            <pc:sldMk cId="1661663839" sldId="470"/>
            <ac:picMk id="10" creationId="{6351906C-8AB5-AA4E-BF54-3AB3B7C7DCF7}"/>
          </ac:picMkLst>
        </pc:picChg>
        <pc:picChg chg="add mod">
          <ac:chgData name="Kun Suo" userId="41c30799-3a2b-4880-86a3-8488be07954a" providerId="ADAL" clId="{6614626D-A8B7-A241-B15F-488DFCBE7500}" dt="2019-11-26T20:08:46.778" v="2551" actId="1076"/>
          <ac:picMkLst>
            <pc:docMk/>
            <pc:sldMk cId="1661663839" sldId="470"/>
            <ac:picMk id="11" creationId="{48C18716-C79F-A840-935C-E9C8DD2C4915}"/>
          </ac:picMkLst>
        </pc:picChg>
        <pc:picChg chg="add mod">
          <ac:chgData name="Kun Suo" userId="41c30799-3a2b-4880-86a3-8488be07954a" providerId="ADAL" clId="{6614626D-A8B7-A241-B15F-488DFCBE7500}" dt="2019-11-26T20:08:46.778" v="2551" actId="1076"/>
          <ac:picMkLst>
            <pc:docMk/>
            <pc:sldMk cId="1661663839" sldId="470"/>
            <ac:picMk id="12" creationId="{4D1C96A7-D1F9-8C46-9C26-C0823A48F767}"/>
          </ac:picMkLst>
        </pc:picChg>
      </pc:sldChg>
      <pc:sldChg chg="addSp delSp modSp add">
        <pc:chgData name="Kun Suo" userId="41c30799-3a2b-4880-86a3-8488be07954a" providerId="ADAL" clId="{6614626D-A8B7-A241-B15F-488DFCBE7500}" dt="2019-11-26T20:17:00.255" v="2815" actId="1076"/>
        <pc:sldMkLst>
          <pc:docMk/>
          <pc:sldMk cId="831060160" sldId="471"/>
        </pc:sldMkLst>
        <pc:spChg chg="mod">
          <ac:chgData name="Kun Suo" userId="41c30799-3a2b-4880-86a3-8488be07954a" providerId="ADAL" clId="{6614626D-A8B7-A241-B15F-488DFCBE7500}" dt="2019-11-26T20:11:59.016" v="2625" actId="27636"/>
          <ac:spMkLst>
            <pc:docMk/>
            <pc:sldMk cId="831060160" sldId="471"/>
            <ac:spMk id="2" creationId="{9E8162A8-5DF0-DF41-9ACF-DFE7EC3FDF88}"/>
          </ac:spMkLst>
        </pc:spChg>
        <pc:spChg chg="del">
          <ac:chgData name="Kun Suo" userId="41c30799-3a2b-4880-86a3-8488be07954a" providerId="ADAL" clId="{6614626D-A8B7-A241-B15F-488DFCBE7500}" dt="2019-11-26T20:12:00.938" v="2626" actId="478"/>
          <ac:spMkLst>
            <pc:docMk/>
            <pc:sldMk cId="831060160" sldId="471"/>
            <ac:spMk id="5" creationId="{A782C919-DC18-8E48-BE3E-CA318F875A5A}"/>
          </ac:spMkLst>
        </pc:spChg>
        <pc:spChg chg="add del">
          <ac:chgData name="Kun Suo" userId="41c30799-3a2b-4880-86a3-8488be07954a" providerId="ADAL" clId="{6614626D-A8B7-A241-B15F-488DFCBE7500}" dt="2019-11-26T20:12:14.027" v="2629" actId="478"/>
          <ac:spMkLst>
            <pc:docMk/>
            <pc:sldMk cId="831060160" sldId="471"/>
            <ac:spMk id="21" creationId="{47E08031-18A0-A64C-BC1B-F86BEE7D0D15}"/>
          </ac:spMkLst>
        </pc:spChg>
        <pc:spChg chg="add del">
          <ac:chgData name="Kun Suo" userId="41c30799-3a2b-4880-86a3-8488be07954a" providerId="ADAL" clId="{6614626D-A8B7-A241-B15F-488DFCBE7500}" dt="2019-11-26T20:12:12.450" v="2628" actId="478"/>
          <ac:spMkLst>
            <pc:docMk/>
            <pc:sldMk cId="831060160" sldId="471"/>
            <ac:spMk id="22" creationId="{FC7BD25B-D4B4-A84F-8972-06B28AFF31ED}"/>
          </ac:spMkLst>
        </pc:spChg>
        <pc:spChg chg="add del mod">
          <ac:chgData name="Kun Suo" userId="41c30799-3a2b-4880-86a3-8488be07954a" providerId="ADAL" clId="{6614626D-A8B7-A241-B15F-488DFCBE7500}" dt="2019-11-26T20:12:49.435" v="2637" actId="478"/>
          <ac:spMkLst>
            <pc:docMk/>
            <pc:sldMk cId="831060160" sldId="471"/>
            <ac:spMk id="23" creationId="{EB3C4989-0F09-714D-B915-B08BA73469D8}"/>
          </ac:spMkLst>
        </pc:spChg>
        <pc:spChg chg="add mod">
          <ac:chgData name="Kun Suo" userId="41c30799-3a2b-4880-86a3-8488be07954a" providerId="ADAL" clId="{6614626D-A8B7-A241-B15F-488DFCBE7500}" dt="2019-11-26T20:17:00.255" v="2815" actId="1076"/>
          <ac:spMkLst>
            <pc:docMk/>
            <pc:sldMk cId="831060160" sldId="471"/>
            <ac:spMk id="25" creationId="{5570CA72-4291-F444-8617-C15EAD0634FF}"/>
          </ac:spMkLst>
        </pc:spChg>
        <pc:spChg chg="add mod">
          <ac:chgData name="Kun Suo" userId="41c30799-3a2b-4880-86a3-8488be07954a" providerId="ADAL" clId="{6614626D-A8B7-A241-B15F-488DFCBE7500}" dt="2019-11-26T20:17:00.255" v="2815" actId="1076"/>
          <ac:spMkLst>
            <pc:docMk/>
            <pc:sldMk cId="831060160" sldId="471"/>
            <ac:spMk id="27" creationId="{8C96297B-0BC1-C74F-8CFA-CC44F2E9AD73}"/>
          </ac:spMkLst>
        </pc:spChg>
        <pc:spChg chg="add mod">
          <ac:chgData name="Kun Suo" userId="41c30799-3a2b-4880-86a3-8488be07954a" providerId="ADAL" clId="{6614626D-A8B7-A241-B15F-488DFCBE7500}" dt="2019-11-26T20:16:53.493" v="2814" actId="1076"/>
          <ac:spMkLst>
            <pc:docMk/>
            <pc:sldMk cId="831060160" sldId="471"/>
            <ac:spMk id="29" creationId="{A801C315-030E-F242-9C08-A330433713F8}"/>
          </ac:spMkLst>
        </pc:spChg>
        <pc:grpChg chg="add del mod">
          <ac:chgData name="Kun Suo" userId="41c30799-3a2b-4880-86a3-8488be07954a" providerId="ADAL" clId="{6614626D-A8B7-A241-B15F-488DFCBE7500}" dt="2019-11-26T20:13:01.319" v="2639" actId="478"/>
          <ac:grpSpMkLst>
            <pc:docMk/>
            <pc:sldMk cId="831060160" sldId="471"/>
            <ac:grpSpMk id="6" creationId="{D5F9F6BA-D9D7-B448-A525-0204889D9723}"/>
          </ac:grpSpMkLst>
        </pc:grpChg>
        <pc:graphicFrameChg chg="add mod modGraphic">
          <ac:chgData name="Kun Suo" userId="41c30799-3a2b-4880-86a3-8488be07954a" providerId="ADAL" clId="{6614626D-A8B7-A241-B15F-488DFCBE7500}" dt="2019-11-26T20:17:00.255" v="2815" actId="1076"/>
          <ac:graphicFrameMkLst>
            <pc:docMk/>
            <pc:sldMk cId="831060160" sldId="471"/>
            <ac:graphicFrameMk id="26" creationId="{C6E6AB98-7972-0D49-ACCB-3ED696710910}"/>
          </ac:graphicFrameMkLst>
        </pc:graphicFrameChg>
        <pc:graphicFrameChg chg="add mod">
          <ac:chgData name="Kun Suo" userId="41c30799-3a2b-4880-86a3-8488be07954a" providerId="ADAL" clId="{6614626D-A8B7-A241-B15F-488DFCBE7500}" dt="2019-11-26T20:17:00.255" v="2815" actId="1076"/>
          <ac:graphicFrameMkLst>
            <pc:docMk/>
            <pc:sldMk cId="831060160" sldId="471"/>
            <ac:graphicFrameMk id="28" creationId="{B74D8CD9-A12F-EE42-95B5-D3D886178A8A}"/>
          </ac:graphicFrameMkLst>
        </pc:graphicFrameChg>
        <pc:picChg chg="add mod">
          <ac:chgData name="Kun Suo" userId="41c30799-3a2b-4880-86a3-8488be07954a" providerId="ADAL" clId="{6614626D-A8B7-A241-B15F-488DFCBE7500}" dt="2019-11-26T20:17:00.255" v="2815" actId="1076"/>
          <ac:picMkLst>
            <pc:docMk/>
            <pc:sldMk cId="831060160" sldId="471"/>
            <ac:picMk id="24" creationId="{C355E180-69B0-D845-8333-ADC8E887E90F}"/>
          </ac:picMkLst>
        </pc:picChg>
      </pc:sldChg>
      <pc:sldChg chg="addSp delSp modSp add">
        <pc:chgData name="Kun Suo" userId="41c30799-3a2b-4880-86a3-8488be07954a" providerId="ADAL" clId="{6614626D-A8B7-A241-B15F-488DFCBE7500}" dt="2019-11-26T20:22:38.781" v="3083" actId="108"/>
        <pc:sldMkLst>
          <pc:docMk/>
          <pc:sldMk cId="2350733382" sldId="472"/>
        </pc:sldMkLst>
        <pc:spChg chg="mod">
          <ac:chgData name="Kun Suo" userId="41c30799-3a2b-4880-86a3-8488be07954a" providerId="ADAL" clId="{6614626D-A8B7-A241-B15F-488DFCBE7500}" dt="2019-11-26T20:18:22.466" v="2818" actId="27636"/>
          <ac:spMkLst>
            <pc:docMk/>
            <pc:sldMk cId="2350733382" sldId="472"/>
            <ac:spMk id="2" creationId="{48A40222-9867-504E-8B90-624210A8583D}"/>
          </ac:spMkLst>
        </pc:spChg>
        <pc:spChg chg="del">
          <ac:chgData name="Kun Suo" userId="41c30799-3a2b-4880-86a3-8488be07954a" providerId="ADAL" clId="{6614626D-A8B7-A241-B15F-488DFCBE7500}" dt="2019-11-26T20:18:34.171" v="2819" actId="478"/>
          <ac:spMkLst>
            <pc:docMk/>
            <pc:sldMk cId="2350733382" sldId="472"/>
            <ac:spMk id="5" creationId="{C7640A7E-D8F7-BB46-BE4A-BFE290988212}"/>
          </ac:spMkLst>
        </pc:spChg>
        <pc:spChg chg="add">
          <ac:chgData name="Kun Suo" userId="41c30799-3a2b-4880-86a3-8488be07954a" providerId="ADAL" clId="{6614626D-A8B7-A241-B15F-488DFCBE7500}" dt="2019-11-26T20:18:34.702" v="2820"/>
          <ac:spMkLst>
            <pc:docMk/>
            <pc:sldMk cId="2350733382" sldId="472"/>
            <ac:spMk id="12" creationId="{F85D30F8-3A0B-CC49-AD68-EA968E8DEFF6}"/>
          </ac:spMkLst>
        </pc:spChg>
        <pc:spChg chg="add">
          <ac:chgData name="Kun Suo" userId="41c30799-3a2b-4880-86a3-8488be07954a" providerId="ADAL" clId="{6614626D-A8B7-A241-B15F-488DFCBE7500}" dt="2019-11-26T20:18:34.702" v="2820"/>
          <ac:spMkLst>
            <pc:docMk/>
            <pc:sldMk cId="2350733382" sldId="472"/>
            <ac:spMk id="13" creationId="{E2039749-6569-7C45-8081-37D36D744002}"/>
          </ac:spMkLst>
        </pc:spChg>
        <pc:spChg chg="add">
          <ac:chgData name="Kun Suo" userId="41c30799-3a2b-4880-86a3-8488be07954a" providerId="ADAL" clId="{6614626D-A8B7-A241-B15F-488DFCBE7500}" dt="2019-11-26T20:18:34.702" v="2820"/>
          <ac:spMkLst>
            <pc:docMk/>
            <pc:sldMk cId="2350733382" sldId="472"/>
            <ac:spMk id="14" creationId="{940F73B0-3E7E-B645-AE72-1FAEC37ECD5B}"/>
          </ac:spMkLst>
        </pc:spChg>
        <pc:spChg chg="add">
          <ac:chgData name="Kun Suo" userId="41c30799-3a2b-4880-86a3-8488be07954a" providerId="ADAL" clId="{6614626D-A8B7-A241-B15F-488DFCBE7500}" dt="2019-11-26T20:18:34.702" v="2820"/>
          <ac:spMkLst>
            <pc:docMk/>
            <pc:sldMk cId="2350733382" sldId="472"/>
            <ac:spMk id="15" creationId="{5F227436-E0CE-2E4C-9D51-8449AC157198}"/>
          </ac:spMkLst>
        </pc:spChg>
        <pc:spChg chg="add mod">
          <ac:chgData name="Kun Suo" userId="41c30799-3a2b-4880-86a3-8488be07954a" providerId="ADAL" clId="{6614626D-A8B7-A241-B15F-488DFCBE7500}" dt="2019-11-26T20:20:27.061" v="2990" actId="20577"/>
          <ac:spMkLst>
            <pc:docMk/>
            <pc:sldMk cId="2350733382" sldId="472"/>
            <ac:spMk id="16" creationId="{46022865-FCA0-784D-8388-C9054DB5D40B}"/>
          </ac:spMkLst>
        </pc:spChg>
        <pc:spChg chg="add mod">
          <ac:chgData name="Kun Suo" userId="41c30799-3a2b-4880-86a3-8488be07954a" providerId="ADAL" clId="{6614626D-A8B7-A241-B15F-488DFCBE7500}" dt="2019-11-26T20:22:38.781" v="3083" actId="108"/>
          <ac:spMkLst>
            <pc:docMk/>
            <pc:sldMk cId="2350733382" sldId="472"/>
            <ac:spMk id="17" creationId="{08F41C7F-DDF2-BB4A-B4DA-00324568E545}"/>
          </ac:spMkLst>
        </pc:spChg>
        <pc:spChg chg="add del mod">
          <ac:chgData name="Kun Suo" userId="41c30799-3a2b-4880-86a3-8488be07954a" providerId="ADAL" clId="{6614626D-A8B7-A241-B15F-488DFCBE7500}" dt="2019-11-26T20:22:09.225" v="3060"/>
          <ac:spMkLst>
            <pc:docMk/>
            <pc:sldMk cId="2350733382" sldId="472"/>
            <ac:spMk id="18" creationId="{E9A36BCA-0C18-3749-89ED-1C3D53C4A111}"/>
          </ac:spMkLst>
        </pc:spChg>
        <pc:picChg chg="add">
          <ac:chgData name="Kun Suo" userId="41c30799-3a2b-4880-86a3-8488be07954a" providerId="ADAL" clId="{6614626D-A8B7-A241-B15F-488DFCBE7500}" dt="2019-11-26T20:18:34.702" v="2820"/>
          <ac:picMkLst>
            <pc:docMk/>
            <pc:sldMk cId="2350733382" sldId="472"/>
            <ac:picMk id="6" creationId="{90EE63B6-B3E1-1349-9577-7E7BE8AFBEF1}"/>
          </ac:picMkLst>
        </pc:picChg>
        <pc:picChg chg="add">
          <ac:chgData name="Kun Suo" userId="41c30799-3a2b-4880-86a3-8488be07954a" providerId="ADAL" clId="{6614626D-A8B7-A241-B15F-488DFCBE7500}" dt="2019-11-26T20:18:34.702" v="2820"/>
          <ac:picMkLst>
            <pc:docMk/>
            <pc:sldMk cId="2350733382" sldId="472"/>
            <ac:picMk id="7" creationId="{969FD615-F31A-794A-852F-24A7E2680C46}"/>
          </ac:picMkLst>
        </pc:picChg>
        <pc:picChg chg="add">
          <ac:chgData name="Kun Suo" userId="41c30799-3a2b-4880-86a3-8488be07954a" providerId="ADAL" clId="{6614626D-A8B7-A241-B15F-488DFCBE7500}" dt="2019-11-26T20:18:34.702" v="2820"/>
          <ac:picMkLst>
            <pc:docMk/>
            <pc:sldMk cId="2350733382" sldId="472"/>
            <ac:picMk id="8" creationId="{0B8EE8F9-571F-C64A-9F10-CDE66312701F}"/>
          </ac:picMkLst>
        </pc:picChg>
        <pc:picChg chg="add">
          <ac:chgData name="Kun Suo" userId="41c30799-3a2b-4880-86a3-8488be07954a" providerId="ADAL" clId="{6614626D-A8B7-A241-B15F-488DFCBE7500}" dt="2019-11-26T20:18:34.702" v="2820"/>
          <ac:picMkLst>
            <pc:docMk/>
            <pc:sldMk cId="2350733382" sldId="472"/>
            <ac:picMk id="9" creationId="{7B8AEB45-72AC-8D48-BDE3-F61BF88C2CE7}"/>
          </ac:picMkLst>
        </pc:picChg>
        <pc:picChg chg="add">
          <ac:chgData name="Kun Suo" userId="41c30799-3a2b-4880-86a3-8488be07954a" providerId="ADAL" clId="{6614626D-A8B7-A241-B15F-488DFCBE7500}" dt="2019-11-26T20:18:34.702" v="2820"/>
          <ac:picMkLst>
            <pc:docMk/>
            <pc:sldMk cId="2350733382" sldId="472"/>
            <ac:picMk id="10" creationId="{926E0370-7E6F-0F4F-AC67-A76675F1BA07}"/>
          </ac:picMkLst>
        </pc:picChg>
        <pc:picChg chg="add">
          <ac:chgData name="Kun Suo" userId="41c30799-3a2b-4880-86a3-8488be07954a" providerId="ADAL" clId="{6614626D-A8B7-A241-B15F-488DFCBE7500}" dt="2019-11-26T20:18:34.702" v="2820"/>
          <ac:picMkLst>
            <pc:docMk/>
            <pc:sldMk cId="2350733382" sldId="472"/>
            <ac:picMk id="11" creationId="{75796BAF-B696-4F41-BB35-19E19BAE75C6}"/>
          </ac:picMkLst>
        </pc:picChg>
      </pc:sldChg>
      <pc:sldChg chg="addSp delSp modSp add">
        <pc:chgData name="Kun Suo" userId="41c30799-3a2b-4880-86a3-8488be07954a" providerId="ADAL" clId="{6614626D-A8B7-A241-B15F-488DFCBE7500}" dt="2019-11-26T20:27:44.694" v="3185" actId="1076"/>
        <pc:sldMkLst>
          <pc:docMk/>
          <pc:sldMk cId="1897117856" sldId="473"/>
        </pc:sldMkLst>
        <pc:spChg chg="del">
          <ac:chgData name="Kun Suo" userId="41c30799-3a2b-4880-86a3-8488be07954a" providerId="ADAL" clId="{6614626D-A8B7-A241-B15F-488DFCBE7500}" dt="2019-11-26T20:22:54.908" v="3085" actId="478"/>
          <ac:spMkLst>
            <pc:docMk/>
            <pc:sldMk cId="1897117856" sldId="473"/>
            <ac:spMk id="25" creationId="{5570CA72-4291-F444-8617-C15EAD0634FF}"/>
          </ac:spMkLst>
        </pc:spChg>
        <pc:spChg chg="del">
          <ac:chgData name="Kun Suo" userId="41c30799-3a2b-4880-86a3-8488be07954a" providerId="ADAL" clId="{6614626D-A8B7-A241-B15F-488DFCBE7500}" dt="2019-11-26T20:22:57.865" v="3087" actId="478"/>
          <ac:spMkLst>
            <pc:docMk/>
            <pc:sldMk cId="1897117856" sldId="473"/>
            <ac:spMk id="27" creationId="{8C96297B-0BC1-C74F-8CFA-CC44F2E9AD73}"/>
          </ac:spMkLst>
        </pc:spChg>
        <pc:spChg chg="mod">
          <ac:chgData name="Kun Suo" userId="41c30799-3a2b-4880-86a3-8488be07954a" providerId="ADAL" clId="{6614626D-A8B7-A241-B15F-488DFCBE7500}" dt="2019-11-26T20:27:44.694" v="3185" actId="1076"/>
          <ac:spMkLst>
            <pc:docMk/>
            <pc:sldMk cId="1897117856" sldId="473"/>
            <ac:spMk id="29" creationId="{A801C315-030E-F242-9C08-A330433713F8}"/>
          </ac:spMkLst>
        </pc:spChg>
        <pc:graphicFrameChg chg="del">
          <ac:chgData name="Kun Suo" userId="41c30799-3a2b-4880-86a3-8488be07954a" providerId="ADAL" clId="{6614626D-A8B7-A241-B15F-488DFCBE7500}" dt="2019-11-26T20:22:56.249" v="3086" actId="478"/>
          <ac:graphicFrameMkLst>
            <pc:docMk/>
            <pc:sldMk cId="1897117856" sldId="473"/>
            <ac:graphicFrameMk id="26" creationId="{C6E6AB98-7972-0D49-ACCB-3ED696710910}"/>
          </ac:graphicFrameMkLst>
        </pc:graphicFrameChg>
        <pc:graphicFrameChg chg="del">
          <ac:chgData name="Kun Suo" userId="41c30799-3a2b-4880-86a3-8488be07954a" providerId="ADAL" clId="{6614626D-A8B7-A241-B15F-488DFCBE7500}" dt="2019-11-26T20:22:57.865" v="3087" actId="478"/>
          <ac:graphicFrameMkLst>
            <pc:docMk/>
            <pc:sldMk cId="1897117856" sldId="473"/>
            <ac:graphicFrameMk id="28" creationId="{B74D8CD9-A12F-EE42-95B5-D3D886178A8A}"/>
          </ac:graphicFrameMkLst>
        </pc:graphicFrameChg>
        <pc:picChg chg="add mod modCrop">
          <ac:chgData name="Kun Suo" userId="41c30799-3a2b-4880-86a3-8488be07954a" providerId="ADAL" clId="{6614626D-A8B7-A241-B15F-488DFCBE7500}" dt="2019-11-26T20:27:03.238" v="3175" actId="1076"/>
          <ac:picMkLst>
            <pc:docMk/>
            <pc:sldMk cId="1897117856" sldId="473"/>
            <ac:picMk id="5" creationId="{23C183F2-C3F0-924D-8E27-1F6416867F1D}"/>
          </ac:picMkLst>
        </pc:picChg>
        <pc:picChg chg="add mod">
          <ac:chgData name="Kun Suo" userId="41c30799-3a2b-4880-86a3-8488be07954a" providerId="ADAL" clId="{6614626D-A8B7-A241-B15F-488DFCBE7500}" dt="2019-11-26T20:27:33.215" v="3183" actId="1076"/>
          <ac:picMkLst>
            <pc:docMk/>
            <pc:sldMk cId="1897117856" sldId="473"/>
            <ac:picMk id="6" creationId="{2C526DBE-00F6-7448-9B92-EE25F09AB4C8}"/>
          </ac:picMkLst>
        </pc:picChg>
        <pc:picChg chg="add mod">
          <ac:chgData name="Kun Suo" userId="41c30799-3a2b-4880-86a3-8488be07954a" providerId="ADAL" clId="{6614626D-A8B7-A241-B15F-488DFCBE7500}" dt="2019-11-26T20:27:35.911" v="3184" actId="1076"/>
          <ac:picMkLst>
            <pc:docMk/>
            <pc:sldMk cId="1897117856" sldId="473"/>
            <ac:picMk id="13" creationId="{A7CF3906-90B4-964D-849C-DE6BC8B33F37}"/>
          </ac:picMkLst>
        </pc:picChg>
        <pc:picChg chg="mod">
          <ac:chgData name="Kun Suo" userId="41c30799-3a2b-4880-86a3-8488be07954a" providerId="ADAL" clId="{6614626D-A8B7-A241-B15F-488DFCBE7500}" dt="2019-11-26T20:25:31.509" v="3160" actId="1076"/>
          <ac:picMkLst>
            <pc:docMk/>
            <pc:sldMk cId="1897117856" sldId="473"/>
            <ac:picMk id="24" creationId="{C355E180-69B0-D845-8333-ADC8E887E90F}"/>
          </ac:picMkLst>
        </pc:picChg>
      </pc:sldChg>
      <pc:sldChg chg="add del">
        <pc:chgData name="Kun Suo" userId="41c30799-3a2b-4880-86a3-8488be07954a" providerId="ADAL" clId="{6614626D-A8B7-A241-B15F-488DFCBE7500}" dt="2019-11-26T20:28:53.247" v="3187"/>
        <pc:sldMkLst>
          <pc:docMk/>
          <pc:sldMk cId="289245757" sldId="474"/>
        </pc:sldMkLst>
      </pc:sldChg>
      <pc:sldChg chg="addSp delSp modSp add">
        <pc:chgData name="Kun Suo" userId="41c30799-3a2b-4880-86a3-8488be07954a" providerId="ADAL" clId="{6614626D-A8B7-A241-B15F-488DFCBE7500}" dt="2019-11-26T20:32:22.485" v="3407" actId="113"/>
        <pc:sldMkLst>
          <pc:docMk/>
          <pc:sldMk cId="1402289064" sldId="474"/>
        </pc:sldMkLst>
        <pc:spChg chg="add mod">
          <ac:chgData name="Kun Suo" userId="41c30799-3a2b-4880-86a3-8488be07954a" providerId="ADAL" clId="{6614626D-A8B7-A241-B15F-488DFCBE7500}" dt="2019-11-26T20:31:51.244" v="3373" actId="693"/>
          <ac:spMkLst>
            <pc:docMk/>
            <pc:sldMk cId="1402289064" sldId="474"/>
            <ac:spMk id="7" creationId="{BA4A8238-970A-5E4A-B34E-E8082017B6BA}"/>
          </ac:spMkLst>
        </pc:spChg>
        <pc:spChg chg="add mod">
          <ac:chgData name="Kun Suo" userId="41c30799-3a2b-4880-86a3-8488be07954a" providerId="ADAL" clId="{6614626D-A8B7-A241-B15F-488DFCBE7500}" dt="2019-11-26T20:32:22.485" v="3407" actId="113"/>
          <ac:spMkLst>
            <pc:docMk/>
            <pc:sldMk cId="1402289064" sldId="474"/>
            <ac:spMk id="8" creationId="{F1EAB5E2-4F67-3347-A33E-AD3973223EE0}"/>
          </ac:spMkLst>
        </pc:spChg>
        <pc:spChg chg="add mod">
          <ac:chgData name="Kun Suo" userId="41c30799-3a2b-4880-86a3-8488be07954a" providerId="ADAL" clId="{6614626D-A8B7-A241-B15F-488DFCBE7500}" dt="2019-11-26T20:31:32.644" v="3368" actId="1076"/>
          <ac:spMkLst>
            <pc:docMk/>
            <pc:sldMk cId="1402289064" sldId="474"/>
            <ac:spMk id="10" creationId="{224CB590-3661-DC40-AF46-195B67513149}"/>
          </ac:spMkLst>
        </pc:spChg>
        <pc:spChg chg="del mod">
          <ac:chgData name="Kun Suo" userId="41c30799-3a2b-4880-86a3-8488be07954a" providerId="ADAL" clId="{6614626D-A8B7-A241-B15F-488DFCBE7500}" dt="2019-11-26T20:30:10.122" v="3290" actId="478"/>
          <ac:spMkLst>
            <pc:docMk/>
            <pc:sldMk cId="1402289064" sldId="474"/>
            <ac:spMk id="29" creationId="{A801C315-030E-F242-9C08-A330433713F8}"/>
          </ac:spMkLst>
        </pc:spChg>
        <pc:picChg chg="del">
          <ac:chgData name="Kun Suo" userId="41c30799-3a2b-4880-86a3-8488be07954a" providerId="ADAL" clId="{6614626D-A8B7-A241-B15F-488DFCBE7500}" dt="2019-11-26T20:28:59.571" v="3191" actId="478"/>
          <ac:picMkLst>
            <pc:docMk/>
            <pc:sldMk cId="1402289064" sldId="474"/>
            <ac:picMk id="5" creationId="{23C183F2-C3F0-924D-8E27-1F6416867F1D}"/>
          </ac:picMkLst>
        </pc:picChg>
        <pc:picChg chg="del">
          <ac:chgData name="Kun Suo" userId="41c30799-3a2b-4880-86a3-8488be07954a" providerId="ADAL" clId="{6614626D-A8B7-A241-B15F-488DFCBE7500}" dt="2019-11-26T20:28:57.972" v="3189" actId="478"/>
          <ac:picMkLst>
            <pc:docMk/>
            <pc:sldMk cId="1402289064" sldId="474"/>
            <ac:picMk id="6" creationId="{2C526DBE-00F6-7448-9B92-EE25F09AB4C8}"/>
          </ac:picMkLst>
        </pc:picChg>
        <pc:picChg chg="del">
          <ac:chgData name="Kun Suo" userId="41c30799-3a2b-4880-86a3-8488be07954a" providerId="ADAL" clId="{6614626D-A8B7-A241-B15F-488DFCBE7500}" dt="2019-11-26T20:28:58.941" v="3190" actId="478"/>
          <ac:picMkLst>
            <pc:docMk/>
            <pc:sldMk cId="1402289064" sldId="474"/>
            <ac:picMk id="13" creationId="{A7CF3906-90B4-964D-849C-DE6BC8B33F37}"/>
          </ac:picMkLst>
        </pc:picChg>
        <pc:picChg chg="mod">
          <ac:chgData name="Kun Suo" userId="41c30799-3a2b-4880-86a3-8488be07954a" providerId="ADAL" clId="{6614626D-A8B7-A241-B15F-488DFCBE7500}" dt="2019-11-26T20:31:30.923" v="3366" actId="1076"/>
          <ac:picMkLst>
            <pc:docMk/>
            <pc:sldMk cId="1402289064" sldId="474"/>
            <ac:picMk id="24" creationId="{C355E180-69B0-D845-8333-ADC8E887E90F}"/>
          </ac:picMkLst>
        </pc:picChg>
      </pc:sldChg>
      <pc:sldChg chg="add del">
        <pc:chgData name="Kun Suo" userId="41c30799-3a2b-4880-86a3-8488be07954a" providerId="ADAL" clId="{6614626D-A8B7-A241-B15F-488DFCBE7500}" dt="2019-11-26T20:23:23.809" v="3146"/>
        <pc:sldMkLst>
          <pc:docMk/>
          <pc:sldMk cId="4277448523" sldId="474"/>
        </pc:sldMkLst>
      </pc:sldChg>
      <pc:sldChg chg="modSp add">
        <pc:chgData name="Kun Suo" userId="41c30799-3a2b-4880-86a3-8488be07954a" providerId="ADAL" clId="{6614626D-A8B7-A241-B15F-488DFCBE7500}" dt="2019-11-26T20:34:28.110" v="3512" actId="14100"/>
        <pc:sldMkLst>
          <pc:docMk/>
          <pc:sldMk cId="2997087850" sldId="475"/>
        </pc:sldMkLst>
        <pc:spChg chg="mod">
          <ac:chgData name="Kun Suo" userId="41c30799-3a2b-4880-86a3-8488be07954a" providerId="ADAL" clId="{6614626D-A8B7-A241-B15F-488DFCBE7500}" dt="2019-11-26T20:33:32.249" v="3432" actId="20577"/>
          <ac:spMkLst>
            <pc:docMk/>
            <pc:sldMk cId="2997087850" sldId="475"/>
            <ac:spMk id="2" creationId="{14275E71-133A-AE49-8CD1-691F4546A722}"/>
          </ac:spMkLst>
        </pc:spChg>
        <pc:spChg chg="mod">
          <ac:chgData name="Kun Suo" userId="41c30799-3a2b-4880-86a3-8488be07954a" providerId="ADAL" clId="{6614626D-A8B7-A241-B15F-488DFCBE7500}" dt="2019-11-26T20:34:28.110" v="3512" actId="14100"/>
          <ac:spMkLst>
            <pc:docMk/>
            <pc:sldMk cId="2997087850" sldId="475"/>
            <ac:spMk id="5" creationId="{79C0BB05-0E97-7F46-9F58-52E34FC0E4CB}"/>
          </ac:spMkLst>
        </pc:spChg>
      </pc:sldChg>
      <pc:sldChg chg="addSp delSp modSp add">
        <pc:chgData name="Kun Suo" userId="41c30799-3a2b-4880-86a3-8488be07954a" providerId="ADAL" clId="{6614626D-A8B7-A241-B15F-488DFCBE7500}" dt="2019-11-26T20:39:21.690" v="3757" actId="14100"/>
        <pc:sldMkLst>
          <pc:docMk/>
          <pc:sldMk cId="811317032" sldId="476"/>
        </pc:sldMkLst>
        <pc:spChg chg="mod">
          <ac:chgData name="Kun Suo" userId="41c30799-3a2b-4880-86a3-8488be07954a" providerId="ADAL" clId="{6614626D-A8B7-A241-B15F-488DFCBE7500}" dt="2019-11-26T20:35:42.787" v="3556" actId="20577"/>
          <ac:spMkLst>
            <pc:docMk/>
            <pc:sldMk cId="811317032" sldId="476"/>
            <ac:spMk id="2" creationId="{D2A95140-A8F9-EB4E-82B3-0FA72CA91367}"/>
          </ac:spMkLst>
        </pc:spChg>
        <pc:spChg chg="del">
          <ac:chgData name="Kun Suo" userId="41c30799-3a2b-4880-86a3-8488be07954a" providerId="ADAL" clId="{6614626D-A8B7-A241-B15F-488DFCBE7500}" dt="2019-11-26T20:35:45.629" v="3557" actId="478"/>
          <ac:spMkLst>
            <pc:docMk/>
            <pc:sldMk cId="811317032" sldId="476"/>
            <ac:spMk id="5" creationId="{0D94F4AC-DE62-1542-BC66-F188139A6B24}"/>
          </ac:spMkLst>
        </pc:spChg>
        <pc:spChg chg="add mod">
          <ac:chgData name="Kun Suo" userId="41c30799-3a2b-4880-86a3-8488be07954a" providerId="ADAL" clId="{6614626D-A8B7-A241-B15F-488DFCBE7500}" dt="2019-11-26T20:37:07.714" v="3574" actId="20577"/>
          <ac:spMkLst>
            <pc:docMk/>
            <pc:sldMk cId="811317032" sldId="476"/>
            <ac:spMk id="7" creationId="{B434C124-73EF-7E40-97BC-299234B1D1E3}"/>
          </ac:spMkLst>
        </pc:spChg>
        <pc:spChg chg="add mod">
          <ac:chgData name="Kun Suo" userId="41c30799-3a2b-4880-86a3-8488be07954a" providerId="ADAL" clId="{6614626D-A8B7-A241-B15F-488DFCBE7500}" dt="2019-11-26T20:37:08.552" v="3575" actId="20577"/>
          <ac:spMkLst>
            <pc:docMk/>
            <pc:sldMk cId="811317032" sldId="476"/>
            <ac:spMk id="8" creationId="{0BB9138B-7CC0-AB42-9BA6-25FF622A3BF0}"/>
          </ac:spMkLst>
        </pc:spChg>
        <pc:spChg chg="add mod">
          <ac:chgData name="Kun Suo" userId="41c30799-3a2b-4880-86a3-8488be07954a" providerId="ADAL" clId="{6614626D-A8B7-A241-B15F-488DFCBE7500}" dt="2019-11-26T20:37:09.490" v="3576" actId="20577"/>
          <ac:spMkLst>
            <pc:docMk/>
            <pc:sldMk cId="811317032" sldId="476"/>
            <ac:spMk id="9" creationId="{D2A41419-7A7B-B746-BAA1-6743975B8856}"/>
          </ac:spMkLst>
        </pc:spChg>
        <pc:spChg chg="add mod">
          <ac:chgData name="Kun Suo" userId="41c30799-3a2b-4880-86a3-8488be07954a" providerId="ADAL" clId="{6614626D-A8B7-A241-B15F-488DFCBE7500}" dt="2019-11-26T20:37:11.053" v="3577" actId="20577"/>
          <ac:spMkLst>
            <pc:docMk/>
            <pc:sldMk cId="811317032" sldId="476"/>
            <ac:spMk id="10" creationId="{104EFD17-3CB4-184E-8454-D1E14BDBD562}"/>
          </ac:spMkLst>
        </pc:spChg>
        <pc:spChg chg="add mod">
          <ac:chgData name="Kun Suo" userId="41c30799-3a2b-4880-86a3-8488be07954a" providerId="ADAL" clId="{6614626D-A8B7-A241-B15F-488DFCBE7500}" dt="2019-11-26T20:37:13.297" v="3578" actId="20577"/>
          <ac:spMkLst>
            <pc:docMk/>
            <pc:sldMk cId="811317032" sldId="476"/>
            <ac:spMk id="11" creationId="{5FA5865A-A584-9B41-92BE-BBFA6FC9B473}"/>
          </ac:spMkLst>
        </pc:spChg>
        <pc:spChg chg="add mod">
          <ac:chgData name="Kun Suo" userId="41c30799-3a2b-4880-86a3-8488be07954a" providerId="ADAL" clId="{6614626D-A8B7-A241-B15F-488DFCBE7500}" dt="2019-11-26T20:37:15.270" v="3579" actId="20577"/>
          <ac:spMkLst>
            <pc:docMk/>
            <pc:sldMk cId="811317032" sldId="476"/>
            <ac:spMk id="12" creationId="{90FE5EC3-9683-694C-AC5F-28A3A71228B9}"/>
          </ac:spMkLst>
        </pc:spChg>
        <pc:spChg chg="add mod">
          <ac:chgData name="Kun Suo" userId="41c30799-3a2b-4880-86a3-8488be07954a" providerId="ADAL" clId="{6614626D-A8B7-A241-B15F-488DFCBE7500}" dt="2019-11-26T20:37:17.242" v="3580" actId="20577"/>
          <ac:spMkLst>
            <pc:docMk/>
            <pc:sldMk cId="811317032" sldId="476"/>
            <ac:spMk id="13" creationId="{A670B01C-F704-CA45-AB96-3EB23B35C9AD}"/>
          </ac:spMkLst>
        </pc:spChg>
        <pc:spChg chg="add mod">
          <ac:chgData name="Kun Suo" userId="41c30799-3a2b-4880-86a3-8488be07954a" providerId="ADAL" clId="{6614626D-A8B7-A241-B15F-488DFCBE7500}" dt="2019-11-26T20:37:18.889" v="3581" actId="20577"/>
          <ac:spMkLst>
            <pc:docMk/>
            <pc:sldMk cId="811317032" sldId="476"/>
            <ac:spMk id="14" creationId="{3EB7D963-5D12-DB49-B9B9-DBF901993919}"/>
          </ac:spMkLst>
        </pc:spChg>
        <pc:spChg chg="add mod">
          <ac:chgData name="Kun Suo" userId="41c30799-3a2b-4880-86a3-8488be07954a" providerId="ADAL" clId="{6614626D-A8B7-A241-B15F-488DFCBE7500}" dt="2019-11-26T20:39:21.690" v="3757" actId="14100"/>
          <ac:spMkLst>
            <pc:docMk/>
            <pc:sldMk cId="811317032" sldId="476"/>
            <ac:spMk id="15" creationId="{8AACBADA-3A4D-3144-A408-A04A94B7F729}"/>
          </ac:spMkLst>
        </pc:spChg>
        <pc:picChg chg="add mod">
          <ac:chgData name="Kun Suo" userId="41c30799-3a2b-4880-86a3-8488be07954a" providerId="ADAL" clId="{6614626D-A8B7-A241-B15F-488DFCBE7500}" dt="2019-11-26T20:35:54.814" v="3561" actId="1076"/>
          <ac:picMkLst>
            <pc:docMk/>
            <pc:sldMk cId="811317032" sldId="476"/>
            <ac:picMk id="6" creationId="{0686F47A-C782-DC40-99FF-9C9B4AF70BD7}"/>
          </ac:picMkLst>
        </pc:picChg>
      </pc:sldChg>
      <pc:sldChg chg="addSp delSp modSp add">
        <pc:chgData name="Kun Suo" userId="41c30799-3a2b-4880-86a3-8488be07954a" providerId="ADAL" clId="{6614626D-A8B7-A241-B15F-488DFCBE7500}" dt="2019-11-26T20:44:20.874" v="4073"/>
        <pc:sldMkLst>
          <pc:docMk/>
          <pc:sldMk cId="4083612055" sldId="477"/>
        </pc:sldMkLst>
        <pc:spChg chg="mod">
          <ac:chgData name="Kun Suo" userId="41c30799-3a2b-4880-86a3-8488be07954a" providerId="ADAL" clId="{6614626D-A8B7-A241-B15F-488DFCBE7500}" dt="2019-11-26T20:40:01.241" v="3803" actId="20577"/>
          <ac:spMkLst>
            <pc:docMk/>
            <pc:sldMk cId="4083612055" sldId="477"/>
            <ac:spMk id="2" creationId="{37DDC9D6-962C-2741-85E9-4D93FAAD477D}"/>
          </ac:spMkLst>
        </pc:spChg>
        <pc:spChg chg="mod">
          <ac:chgData name="Kun Suo" userId="41c30799-3a2b-4880-86a3-8488be07954a" providerId="ADAL" clId="{6614626D-A8B7-A241-B15F-488DFCBE7500}" dt="2019-11-26T20:43:27.929" v="4069" actId="313"/>
          <ac:spMkLst>
            <pc:docMk/>
            <pc:sldMk cId="4083612055" sldId="477"/>
            <ac:spMk id="5" creationId="{8A3248D2-1971-1342-B4D1-3A4CB693F0F8}"/>
          </ac:spMkLst>
        </pc:spChg>
        <pc:spChg chg="add mod">
          <ac:chgData name="Kun Suo" userId="41c30799-3a2b-4880-86a3-8488be07954a" providerId="ADAL" clId="{6614626D-A8B7-A241-B15F-488DFCBE7500}" dt="2019-11-26T20:40:27.339" v="3811" actId="14100"/>
          <ac:spMkLst>
            <pc:docMk/>
            <pc:sldMk cId="4083612055" sldId="477"/>
            <ac:spMk id="7" creationId="{2B439CA0-F8E3-C645-BC30-DFF10AB4E80B}"/>
          </ac:spMkLst>
        </pc:spChg>
        <pc:spChg chg="add mod">
          <ac:chgData name="Kun Suo" userId="41c30799-3a2b-4880-86a3-8488be07954a" providerId="ADAL" clId="{6614626D-A8B7-A241-B15F-488DFCBE7500}" dt="2019-11-26T20:40:42.190" v="3818" actId="20577"/>
          <ac:spMkLst>
            <pc:docMk/>
            <pc:sldMk cId="4083612055" sldId="477"/>
            <ac:spMk id="8" creationId="{8CB878D5-05E8-B24E-B99D-CA2663797908}"/>
          </ac:spMkLst>
        </pc:spChg>
        <pc:spChg chg="add mod">
          <ac:chgData name="Kun Suo" userId="41c30799-3a2b-4880-86a3-8488be07954a" providerId="ADAL" clId="{6614626D-A8B7-A241-B15F-488DFCBE7500}" dt="2019-11-26T20:40:43.191" v="3819" actId="20577"/>
          <ac:spMkLst>
            <pc:docMk/>
            <pc:sldMk cId="4083612055" sldId="477"/>
            <ac:spMk id="9" creationId="{EC2BC2F3-292B-634A-A051-804AAB15AE76}"/>
          </ac:spMkLst>
        </pc:spChg>
        <pc:spChg chg="add mod">
          <ac:chgData name="Kun Suo" userId="41c30799-3a2b-4880-86a3-8488be07954a" providerId="ADAL" clId="{6614626D-A8B7-A241-B15F-488DFCBE7500}" dt="2019-11-26T20:40:44.321" v="3820" actId="20577"/>
          <ac:spMkLst>
            <pc:docMk/>
            <pc:sldMk cId="4083612055" sldId="477"/>
            <ac:spMk id="10" creationId="{E1567ABB-94F7-8C45-A1BA-2167215CE156}"/>
          </ac:spMkLst>
        </pc:spChg>
        <pc:spChg chg="add mod">
          <ac:chgData name="Kun Suo" userId="41c30799-3a2b-4880-86a3-8488be07954a" providerId="ADAL" clId="{6614626D-A8B7-A241-B15F-488DFCBE7500}" dt="2019-11-26T20:40:53.564" v="3823" actId="20577"/>
          <ac:spMkLst>
            <pc:docMk/>
            <pc:sldMk cId="4083612055" sldId="477"/>
            <ac:spMk id="11" creationId="{2EBC929A-827B-844A-996B-49FE119FD779}"/>
          </ac:spMkLst>
        </pc:spChg>
        <pc:spChg chg="add mod">
          <ac:chgData name="Kun Suo" userId="41c30799-3a2b-4880-86a3-8488be07954a" providerId="ADAL" clId="{6614626D-A8B7-A241-B15F-488DFCBE7500}" dt="2019-11-26T20:40:55.773" v="3824" actId="20577"/>
          <ac:spMkLst>
            <pc:docMk/>
            <pc:sldMk cId="4083612055" sldId="477"/>
            <ac:spMk id="12" creationId="{7683E2DB-4BD6-0948-823F-201E9D83DADD}"/>
          </ac:spMkLst>
        </pc:spChg>
        <pc:spChg chg="add mod">
          <ac:chgData name="Kun Suo" userId="41c30799-3a2b-4880-86a3-8488be07954a" providerId="ADAL" clId="{6614626D-A8B7-A241-B15F-488DFCBE7500}" dt="2019-11-26T20:40:59.085" v="3825" actId="20577"/>
          <ac:spMkLst>
            <pc:docMk/>
            <pc:sldMk cId="4083612055" sldId="477"/>
            <ac:spMk id="13" creationId="{EA676EC8-CF9C-0D4F-8ABF-B3E3D084DB0B}"/>
          </ac:spMkLst>
        </pc:spChg>
        <pc:spChg chg="add mod">
          <ac:chgData name="Kun Suo" userId="41c30799-3a2b-4880-86a3-8488be07954a" providerId="ADAL" clId="{6614626D-A8B7-A241-B15F-488DFCBE7500}" dt="2019-11-26T20:41:01.017" v="3826" actId="20577"/>
          <ac:spMkLst>
            <pc:docMk/>
            <pc:sldMk cId="4083612055" sldId="477"/>
            <ac:spMk id="14" creationId="{B28B16CC-03EC-B140-8690-FDAA4795ECAD}"/>
          </ac:spMkLst>
        </pc:spChg>
        <pc:spChg chg="add mod">
          <ac:chgData name="Kun Suo" userId="41c30799-3a2b-4880-86a3-8488be07954a" providerId="ADAL" clId="{6614626D-A8B7-A241-B15F-488DFCBE7500}" dt="2019-11-26T20:41:46.162" v="3873" actId="14100"/>
          <ac:spMkLst>
            <pc:docMk/>
            <pc:sldMk cId="4083612055" sldId="477"/>
            <ac:spMk id="15" creationId="{00ECF09F-E254-7443-AB27-7AB1F5A720CA}"/>
          </ac:spMkLst>
        </pc:spChg>
        <pc:spChg chg="add del mod">
          <ac:chgData name="Kun Suo" userId="41c30799-3a2b-4880-86a3-8488be07954a" providerId="ADAL" clId="{6614626D-A8B7-A241-B15F-488DFCBE7500}" dt="2019-11-26T20:44:20.874" v="4073"/>
          <ac:spMkLst>
            <pc:docMk/>
            <pc:sldMk cId="4083612055" sldId="477"/>
            <ac:spMk id="16" creationId="{0A416FE5-1AE2-3347-8706-0E79449DCE08}"/>
          </ac:spMkLst>
        </pc:spChg>
        <pc:picChg chg="add mod">
          <ac:chgData name="Kun Suo" userId="41c30799-3a2b-4880-86a3-8488be07954a" providerId="ADAL" clId="{6614626D-A8B7-A241-B15F-488DFCBE7500}" dt="2019-11-26T20:40:14.963" v="3806" actId="1076"/>
          <ac:picMkLst>
            <pc:docMk/>
            <pc:sldMk cId="4083612055" sldId="477"/>
            <ac:picMk id="6" creationId="{96386C92-0BB4-E947-BF51-421FC7549BD9}"/>
          </ac:picMkLst>
        </pc:picChg>
      </pc:sldChg>
      <pc:sldChg chg="addSp modSp add">
        <pc:chgData name="Kun Suo" userId="41c30799-3a2b-4880-86a3-8488be07954a" providerId="ADAL" clId="{6614626D-A8B7-A241-B15F-488DFCBE7500}" dt="2019-11-26T20:47:17.674" v="4116" actId="1037"/>
        <pc:sldMkLst>
          <pc:docMk/>
          <pc:sldMk cId="1276213171" sldId="478"/>
        </pc:sldMkLst>
        <pc:spChg chg="mod">
          <ac:chgData name="Kun Suo" userId="41c30799-3a2b-4880-86a3-8488be07954a" providerId="ADAL" clId="{6614626D-A8B7-A241-B15F-488DFCBE7500}" dt="2019-11-26T20:44:34.879" v="4087"/>
          <ac:spMkLst>
            <pc:docMk/>
            <pc:sldMk cId="1276213171" sldId="478"/>
            <ac:spMk id="2" creationId="{4B4CCF0B-9033-0043-B41B-805BB09D8D47}"/>
          </ac:spMkLst>
        </pc:spChg>
        <pc:spChg chg="mod">
          <ac:chgData name="Kun Suo" userId="41c30799-3a2b-4880-86a3-8488be07954a" providerId="ADAL" clId="{6614626D-A8B7-A241-B15F-488DFCBE7500}" dt="2019-11-26T20:46:44.353" v="4108" actId="14100"/>
          <ac:spMkLst>
            <pc:docMk/>
            <pc:sldMk cId="1276213171" sldId="478"/>
            <ac:spMk id="5" creationId="{03FDB3C5-950E-3D44-974C-CB0275125132}"/>
          </ac:spMkLst>
        </pc:spChg>
        <pc:picChg chg="add mod modCrop">
          <ac:chgData name="Kun Suo" userId="41c30799-3a2b-4880-86a3-8488be07954a" providerId="ADAL" clId="{6614626D-A8B7-A241-B15F-488DFCBE7500}" dt="2019-11-26T20:47:17.674" v="4116" actId="1037"/>
          <ac:picMkLst>
            <pc:docMk/>
            <pc:sldMk cId="1276213171" sldId="478"/>
            <ac:picMk id="6" creationId="{7BBB6840-5746-064A-9B7A-03185FB30FA1}"/>
          </ac:picMkLst>
        </pc:picChg>
      </pc:sldChg>
      <pc:sldChg chg="addSp modSp add">
        <pc:chgData name="Kun Suo" userId="41c30799-3a2b-4880-86a3-8488be07954a" providerId="ADAL" clId="{6614626D-A8B7-A241-B15F-488DFCBE7500}" dt="2019-11-26T20:53:24.817" v="4180" actId="20577"/>
        <pc:sldMkLst>
          <pc:docMk/>
          <pc:sldMk cId="1401139323" sldId="479"/>
        </pc:sldMkLst>
        <pc:spChg chg="mod">
          <ac:chgData name="Kun Suo" userId="41c30799-3a2b-4880-86a3-8488be07954a" providerId="ADAL" clId="{6614626D-A8B7-A241-B15F-488DFCBE7500}" dt="2019-11-26T20:53:24.817" v="4180" actId="20577"/>
          <ac:spMkLst>
            <pc:docMk/>
            <pc:sldMk cId="1401139323" sldId="479"/>
            <ac:spMk id="2" creationId="{830F84C8-6740-A747-B995-4085E428FF51}"/>
          </ac:spMkLst>
        </pc:spChg>
        <pc:spChg chg="mod">
          <ac:chgData name="Kun Suo" userId="41c30799-3a2b-4880-86a3-8488be07954a" providerId="ADAL" clId="{6614626D-A8B7-A241-B15F-488DFCBE7500}" dt="2019-11-26T20:49:59.229" v="4137" actId="27636"/>
          <ac:spMkLst>
            <pc:docMk/>
            <pc:sldMk cId="1401139323" sldId="479"/>
            <ac:spMk id="5" creationId="{F936FC67-CBD3-1141-804F-4E74EE3BC9F7}"/>
          </ac:spMkLst>
        </pc:spChg>
        <pc:spChg chg="add mod">
          <ac:chgData name="Kun Suo" userId="41c30799-3a2b-4880-86a3-8488be07954a" providerId="ADAL" clId="{6614626D-A8B7-A241-B15F-488DFCBE7500}" dt="2019-11-26T20:52:08.898" v="4168" actId="164"/>
          <ac:spMkLst>
            <pc:docMk/>
            <pc:sldMk cId="1401139323" sldId="479"/>
            <ac:spMk id="7" creationId="{E4A8E57E-3210-1B49-B6B6-C1DAC8B05DCE}"/>
          </ac:spMkLst>
        </pc:spChg>
        <pc:spChg chg="add mod">
          <ac:chgData name="Kun Suo" userId="41c30799-3a2b-4880-86a3-8488be07954a" providerId="ADAL" clId="{6614626D-A8B7-A241-B15F-488DFCBE7500}" dt="2019-11-26T20:52:08.898" v="4168" actId="164"/>
          <ac:spMkLst>
            <pc:docMk/>
            <pc:sldMk cId="1401139323" sldId="479"/>
            <ac:spMk id="8" creationId="{1020C8A6-5744-7D42-BDD2-B657BC5570F7}"/>
          </ac:spMkLst>
        </pc:spChg>
        <pc:spChg chg="add mod">
          <ac:chgData name="Kun Suo" userId="41c30799-3a2b-4880-86a3-8488be07954a" providerId="ADAL" clId="{6614626D-A8B7-A241-B15F-488DFCBE7500}" dt="2019-11-26T20:52:08.898" v="4168" actId="164"/>
          <ac:spMkLst>
            <pc:docMk/>
            <pc:sldMk cId="1401139323" sldId="479"/>
            <ac:spMk id="9" creationId="{D700228A-3FDA-9940-A2BF-2BE854A770F3}"/>
          </ac:spMkLst>
        </pc:spChg>
        <pc:spChg chg="add mod">
          <ac:chgData name="Kun Suo" userId="41c30799-3a2b-4880-86a3-8488be07954a" providerId="ADAL" clId="{6614626D-A8B7-A241-B15F-488DFCBE7500}" dt="2019-11-26T20:52:08.898" v="4168" actId="164"/>
          <ac:spMkLst>
            <pc:docMk/>
            <pc:sldMk cId="1401139323" sldId="479"/>
            <ac:spMk id="10" creationId="{4B61FCBC-DDE3-BE4D-A7D4-1BD3387CCF1E}"/>
          </ac:spMkLst>
        </pc:spChg>
        <pc:grpChg chg="add mod">
          <ac:chgData name="Kun Suo" userId="41c30799-3a2b-4880-86a3-8488be07954a" providerId="ADAL" clId="{6614626D-A8B7-A241-B15F-488DFCBE7500}" dt="2019-11-26T20:52:08.898" v="4168" actId="164"/>
          <ac:grpSpMkLst>
            <pc:docMk/>
            <pc:sldMk cId="1401139323" sldId="479"/>
            <ac:grpSpMk id="11" creationId="{7D4FEEC8-7E41-AF4C-BBAE-78BBCA8670CB}"/>
          </ac:grpSpMkLst>
        </pc:grpChg>
        <pc:picChg chg="add mod">
          <ac:chgData name="Kun Suo" userId="41c30799-3a2b-4880-86a3-8488be07954a" providerId="ADAL" clId="{6614626D-A8B7-A241-B15F-488DFCBE7500}" dt="2019-11-26T20:52:08.898" v="4168" actId="164"/>
          <ac:picMkLst>
            <pc:docMk/>
            <pc:sldMk cId="1401139323" sldId="479"/>
            <ac:picMk id="6" creationId="{B7EBDACF-E4A9-744F-B458-13E5F927094D}"/>
          </ac:picMkLst>
        </pc:picChg>
      </pc:sldChg>
      <pc:sldChg chg="addSp delSp modSp add">
        <pc:chgData name="Kun Suo" userId="41c30799-3a2b-4880-86a3-8488be07954a" providerId="ADAL" clId="{6614626D-A8B7-A241-B15F-488DFCBE7500}" dt="2019-11-26T20:57:12.239" v="4209" actId="14100"/>
        <pc:sldMkLst>
          <pc:docMk/>
          <pc:sldMk cId="2754349029" sldId="480"/>
        </pc:sldMkLst>
        <pc:spChg chg="mod">
          <ac:chgData name="Kun Suo" userId="41c30799-3a2b-4880-86a3-8488be07954a" providerId="ADAL" clId="{6614626D-A8B7-A241-B15F-488DFCBE7500}" dt="2019-11-26T20:56:04.434" v="4198" actId="20577"/>
          <ac:spMkLst>
            <pc:docMk/>
            <pc:sldMk cId="2754349029" sldId="480"/>
            <ac:spMk id="2" creationId="{15D0EDF2-A1DA-6242-A73E-E984B77106EB}"/>
          </ac:spMkLst>
        </pc:spChg>
        <pc:spChg chg="del">
          <ac:chgData name="Kun Suo" userId="41c30799-3a2b-4880-86a3-8488be07954a" providerId="ADAL" clId="{6614626D-A8B7-A241-B15F-488DFCBE7500}" dt="2019-11-26T20:56:24.282" v="4199" actId="478"/>
          <ac:spMkLst>
            <pc:docMk/>
            <pc:sldMk cId="2754349029" sldId="480"/>
            <ac:spMk id="5" creationId="{B7BBBDA7-EC0D-704C-813F-AFBD27158507}"/>
          </ac:spMkLst>
        </pc:spChg>
        <pc:spChg chg="add mod">
          <ac:chgData name="Kun Suo" userId="41c30799-3a2b-4880-86a3-8488be07954a" providerId="ADAL" clId="{6614626D-A8B7-A241-B15F-488DFCBE7500}" dt="2019-11-26T20:57:12.239" v="4209" actId="14100"/>
          <ac:spMkLst>
            <pc:docMk/>
            <pc:sldMk cId="2754349029" sldId="480"/>
            <ac:spMk id="7" creationId="{ACAD3C34-6261-8643-89BB-1939F5578891}"/>
          </ac:spMkLst>
        </pc:spChg>
        <pc:picChg chg="add mod">
          <ac:chgData name="Kun Suo" userId="41c30799-3a2b-4880-86a3-8488be07954a" providerId="ADAL" clId="{6614626D-A8B7-A241-B15F-488DFCBE7500}" dt="2019-11-26T20:56:31.270" v="4202" actId="1076"/>
          <ac:picMkLst>
            <pc:docMk/>
            <pc:sldMk cId="2754349029" sldId="480"/>
            <ac:picMk id="6" creationId="{8756E2E7-4B69-1E4F-A710-3E351659D3E7}"/>
          </ac:picMkLst>
        </pc:picChg>
      </pc:sldChg>
      <pc:sldChg chg="addSp delSp modSp add">
        <pc:chgData name="Kun Suo" userId="41c30799-3a2b-4880-86a3-8488be07954a" providerId="ADAL" clId="{6614626D-A8B7-A241-B15F-488DFCBE7500}" dt="2019-11-26T20:59:13.193" v="4223" actId="1076"/>
        <pc:sldMkLst>
          <pc:docMk/>
          <pc:sldMk cId="3663297836" sldId="481"/>
        </pc:sldMkLst>
        <pc:spChg chg="del">
          <ac:chgData name="Kun Suo" userId="41c30799-3a2b-4880-86a3-8488be07954a" providerId="ADAL" clId="{6614626D-A8B7-A241-B15F-488DFCBE7500}" dt="2019-11-26T20:57:20.309" v="4211" actId="478"/>
          <ac:spMkLst>
            <pc:docMk/>
            <pc:sldMk cId="3663297836" sldId="481"/>
            <ac:spMk id="7" creationId="{ACAD3C34-6261-8643-89BB-1939F5578891}"/>
          </ac:spMkLst>
        </pc:spChg>
        <pc:spChg chg="add mod">
          <ac:chgData name="Kun Suo" userId="41c30799-3a2b-4880-86a3-8488be07954a" providerId="ADAL" clId="{6614626D-A8B7-A241-B15F-488DFCBE7500}" dt="2019-11-26T20:59:06.057" v="4220" actId="1076"/>
          <ac:spMkLst>
            <pc:docMk/>
            <pc:sldMk cId="3663297836" sldId="481"/>
            <ac:spMk id="8" creationId="{CE279F73-C143-0248-B078-E9113BA3833C}"/>
          </ac:spMkLst>
        </pc:spChg>
        <pc:spChg chg="add mod">
          <ac:chgData name="Kun Suo" userId="41c30799-3a2b-4880-86a3-8488be07954a" providerId="ADAL" clId="{6614626D-A8B7-A241-B15F-488DFCBE7500}" dt="2019-11-26T20:59:13.193" v="4223" actId="1076"/>
          <ac:spMkLst>
            <pc:docMk/>
            <pc:sldMk cId="3663297836" sldId="481"/>
            <ac:spMk id="9" creationId="{AA034CC7-C6AF-874D-B836-6D835FECB255}"/>
          </ac:spMkLst>
        </pc:spChg>
        <pc:picChg chg="add mod">
          <ac:chgData name="Kun Suo" userId="41c30799-3a2b-4880-86a3-8488be07954a" providerId="ADAL" clId="{6614626D-A8B7-A241-B15F-488DFCBE7500}" dt="2019-11-26T20:57:59.823" v="4215" actId="1076"/>
          <ac:picMkLst>
            <pc:docMk/>
            <pc:sldMk cId="3663297836" sldId="481"/>
            <ac:picMk id="5" creationId="{9CC191FD-3998-5345-A119-20BBC9B01DAE}"/>
          </ac:picMkLst>
        </pc:picChg>
        <pc:picChg chg="del">
          <ac:chgData name="Kun Suo" userId="41c30799-3a2b-4880-86a3-8488be07954a" providerId="ADAL" clId="{6614626D-A8B7-A241-B15F-488DFCBE7500}" dt="2019-11-26T20:57:20.842" v="4212" actId="478"/>
          <ac:picMkLst>
            <pc:docMk/>
            <pc:sldMk cId="3663297836" sldId="481"/>
            <ac:picMk id="6" creationId="{8756E2E7-4B69-1E4F-A710-3E351659D3E7}"/>
          </ac:picMkLst>
        </pc:picChg>
      </pc:sldChg>
      <pc:sldChg chg="addSp delSp modSp add">
        <pc:chgData name="Kun Suo" userId="41c30799-3a2b-4880-86a3-8488be07954a" providerId="ADAL" clId="{6614626D-A8B7-A241-B15F-488DFCBE7500}" dt="2019-11-26T21:03:32.940" v="4293"/>
        <pc:sldMkLst>
          <pc:docMk/>
          <pc:sldMk cId="3523023949" sldId="482"/>
        </pc:sldMkLst>
        <pc:spChg chg="add del mod">
          <ac:chgData name="Kun Suo" userId="41c30799-3a2b-4880-86a3-8488be07954a" providerId="ADAL" clId="{6614626D-A8B7-A241-B15F-488DFCBE7500}" dt="2019-11-26T21:03:32.940" v="4293"/>
          <ac:spMkLst>
            <pc:docMk/>
            <pc:sldMk cId="3523023949" sldId="482"/>
            <ac:spMk id="7" creationId="{8AFB787D-61EA-5640-8679-FE9764A155C8}"/>
          </ac:spMkLst>
        </pc:spChg>
        <pc:spChg chg="mod">
          <ac:chgData name="Kun Suo" userId="41c30799-3a2b-4880-86a3-8488be07954a" providerId="ADAL" clId="{6614626D-A8B7-A241-B15F-488DFCBE7500}" dt="2019-11-26T21:01:55.282" v="4237" actId="1076"/>
          <ac:spMkLst>
            <pc:docMk/>
            <pc:sldMk cId="3523023949" sldId="482"/>
            <ac:spMk id="8" creationId="{CE279F73-C143-0248-B078-E9113BA3833C}"/>
          </ac:spMkLst>
        </pc:spChg>
        <pc:spChg chg="del">
          <ac:chgData name="Kun Suo" userId="41c30799-3a2b-4880-86a3-8488be07954a" providerId="ADAL" clId="{6614626D-A8B7-A241-B15F-488DFCBE7500}" dt="2019-11-26T21:01:50.624" v="4236" actId="478"/>
          <ac:spMkLst>
            <pc:docMk/>
            <pc:sldMk cId="3523023949" sldId="482"/>
            <ac:spMk id="9" creationId="{AA034CC7-C6AF-874D-B836-6D835FECB255}"/>
          </ac:spMkLst>
        </pc:spChg>
        <pc:spChg chg="add mod">
          <ac:chgData name="Kun Suo" userId="41c30799-3a2b-4880-86a3-8488be07954a" providerId="ADAL" clId="{6614626D-A8B7-A241-B15F-488DFCBE7500}" dt="2019-11-26T21:03:25.180" v="4290" actId="14100"/>
          <ac:spMkLst>
            <pc:docMk/>
            <pc:sldMk cId="3523023949" sldId="482"/>
            <ac:spMk id="10" creationId="{C7326FC4-6C39-2B46-8A16-722DFDE3BE76}"/>
          </ac:spMkLst>
        </pc:spChg>
        <pc:picChg chg="del">
          <ac:chgData name="Kun Suo" userId="41c30799-3a2b-4880-86a3-8488be07954a" providerId="ADAL" clId="{6614626D-A8B7-A241-B15F-488DFCBE7500}" dt="2019-11-26T20:59:34.853" v="4225" actId="478"/>
          <ac:picMkLst>
            <pc:docMk/>
            <pc:sldMk cId="3523023949" sldId="482"/>
            <ac:picMk id="5" creationId="{9CC191FD-3998-5345-A119-20BBC9B01DAE}"/>
          </ac:picMkLst>
        </pc:picChg>
        <pc:picChg chg="add mod">
          <ac:chgData name="Kun Suo" userId="41c30799-3a2b-4880-86a3-8488be07954a" providerId="ADAL" clId="{6614626D-A8B7-A241-B15F-488DFCBE7500}" dt="2019-11-26T21:00:00.160" v="4233" actId="1076"/>
          <ac:picMkLst>
            <pc:docMk/>
            <pc:sldMk cId="3523023949" sldId="482"/>
            <ac:picMk id="6" creationId="{339B51EF-EFB9-BF40-B4AB-69F83E2B1FFA}"/>
          </ac:picMkLst>
        </pc:picChg>
      </pc:sldChg>
      <pc:sldChg chg="addSp delSp modSp add">
        <pc:chgData name="Kun Suo" userId="41c30799-3a2b-4880-86a3-8488be07954a" providerId="ADAL" clId="{6614626D-A8B7-A241-B15F-488DFCBE7500}" dt="2019-11-26T21:06:48.284" v="4347" actId="20577"/>
        <pc:sldMkLst>
          <pc:docMk/>
          <pc:sldMk cId="2100266056" sldId="483"/>
        </pc:sldMkLst>
        <pc:spChg chg="del">
          <ac:chgData name="Kun Suo" userId="41c30799-3a2b-4880-86a3-8488be07954a" providerId="ADAL" clId="{6614626D-A8B7-A241-B15F-488DFCBE7500}" dt="2019-11-26T21:03:43.435" v="4296" actId="478"/>
          <ac:spMkLst>
            <pc:docMk/>
            <pc:sldMk cId="2100266056" sldId="483"/>
            <ac:spMk id="8" creationId="{CE279F73-C143-0248-B078-E9113BA3833C}"/>
          </ac:spMkLst>
        </pc:spChg>
        <pc:spChg chg="del">
          <ac:chgData name="Kun Suo" userId="41c30799-3a2b-4880-86a3-8488be07954a" providerId="ADAL" clId="{6614626D-A8B7-A241-B15F-488DFCBE7500}" dt="2019-11-26T21:03:43.435" v="4296" actId="478"/>
          <ac:spMkLst>
            <pc:docMk/>
            <pc:sldMk cId="2100266056" sldId="483"/>
            <ac:spMk id="10" creationId="{C7326FC4-6C39-2B46-8A16-722DFDE3BE76}"/>
          </ac:spMkLst>
        </pc:spChg>
        <pc:spChg chg="add mod">
          <ac:chgData name="Kun Suo" userId="41c30799-3a2b-4880-86a3-8488be07954a" providerId="ADAL" clId="{6614626D-A8B7-A241-B15F-488DFCBE7500}" dt="2019-11-26T21:06:35.167" v="4338" actId="1076"/>
          <ac:spMkLst>
            <pc:docMk/>
            <pc:sldMk cId="2100266056" sldId="483"/>
            <ac:spMk id="12" creationId="{02E96466-75C8-5D4B-A65C-152C53698202}"/>
          </ac:spMkLst>
        </pc:spChg>
        <pc:spChg chg="add mod">
          <ac:chgData name="Kun Suo" userId="41c30799-3a2b-4880-86a3-8488be07954a" providerId="ADAL" clId="{6614626D-A8B7-A241-B15F-488DFCBE7500}" dt="2019-11-26T21:06:48.284" v="4347" actId="20577"/>
          <ac:spMkLst>
            <pc:docMk/>
            <pc:sldMk cId="2100266056" sldId="483"/>
            <ac:spMk id="13" creationId="{DF02B9FF-8B00-E44A-933C-788AC6ED8709}"/>
          </ac:spMkLst>
        </pc:spChg>
        <pc:picChg chg="add del mod">
          <ac:chgData name="Kun Suo" userId="41c30799-3a2b-4880-86a3-8488be07954a" providerId="ADAL" clId="{6614626D-A8B7-A241-B15F-488DFCBE7500}" dt="2019-11-26T21:06:30.696" v="4337" actId="1076"/>
          <ac:picMkLst>
            <pc:docMk/>
            <pc:sldMk cId="2100266056" sldId="483"/>
            <ac:picMk id="5" creationId="{E43A9136-561D-FA4F-8A0E-0AC9774BB797}"/>
          </ac:picMkLst>
        </pc:picChg>
        <pc:picChg chg="del">
          <ac:chgData name="Kun Suo" userId="41c30799-3a2b-4880-86a3-8488be07954a" providerId="ADAL" clId="{6614626D-A8B7-A241-B15F-488DFCBE7500}" dt="2019-11-26T21:03:39.124" v="4295" actId="478"/>
          <ac:picMkLst>
            <pc:docMk/>
            <pc:sldMk cId="2100266056" sldId="483"/>
            <ac:picMk id="6" creationId="{339B51EF-EFB9-BF40-B4AB-69F83E2B1FFA}"/>
          </ac:picMkLst>
        </pc:picChg>
        <pc:picChg chg="add mod">
          <ac:chgData name="Kun Suo" userId="41c30799-3a2b-4880-86a3-8488be07954a" providerId="ADAL" clId="{6614626D-A8B7-A241-B15F-488DFCBE7500}" dt="2019-11-26T21:06:30.696" v="4337" actId="1076"/>
          <ac:picMkLst>
            <pc:docMk/>
            <pc:sldMk cId="2100266056" sldId="483"/>
            <ac:picMk id="7" creationId="{1F6F2F96-C519-3F41-9C81-224C391192E1}"/>
          </ac:picMkLst>
        </pc:picChg>
        <pc:picChg chg="add mod">
          <ac:chgData name="Kun Suo" userId="41c30799-3a2b-4880-86a3-8488be07954a" providerId="ADAL" clId="{6614626D-A8B7-A241-B15F-488DFCBE7500}" dt="2019-11-26T21:06:39.415" v="4339" actId="1076"/>
          <ac:picMkLst>
            <pc:docMk/>
            <pc:sldMk cId="2100266056" sldId="483"/>
            <ac:picMk id="9" creationId="{9D4D3C86-DB70-8C49-8E96-043BD4E484E6}"/>
          </ac:picMkLst>
        </pc:picChg>
        <pc:picChg chg="add mod">
          <ac:chgData name="Kun Suo" userId="41c30799-3a2b-4880-86a3-8488be07954a" providerId="ADAL" clId="{6614626D-A8B7-A241-B15F-488DFCBE7500}" dt="2019-11-26T21:06:30.696" v="4337" actId="1076"/>
          <ac:picMkLst>
            <pc:docMk/>
            <pc:sldMk cId="2100266056" sldId="483"/>
            <ac:picMk id="11" creationId="{56C0DDAD-29BE-A648-B56A-F178A10574F4}"/>
          </ac:picMkLst>
        </pc:picChg>
      </pc:sldChg>
      <pc:sldChg chg="addSp modSp add">
        <pc:chgData name="Kun Suo" userId="41c30799-3a2b-4880-86a3-8488be07954a" providerId="ADAL" clId="{6614626D-A8B7-A241-B15F-488DFCBE7500}" dt="2019-11-26T21:09:26.170" v="4389" actId="1076"/>
        <pc:sldMkLst>
          <pc:docMk/>
          <pc:sldMk cId="3220163116" sldId="484"/>
        </pc:sldMkLst>
        <pc:spChg chg="mod">
          <ac:chgData name="Kun Suo" userId="41c30799-3a2b-4880-86a3-8488be07954a" providerId="ADAL" clId="{6614626D-A8B7-A241-B15F-488DFCBE7500}" dt="2019-11-26T21:09:13.833" v="4383" actId="20577"/>
          <ac:spMkLst>
            <pc:docMk/>
            <pc:sldMk cId="3220163116" sldId="484"/>
            <ac:spMk id="2" creationId="{C01A4395-342A-4947-8225-6FB376E17628}"/>
          </ac:spMkLst>
        </pc:spChg>
        <pc:spChg chg="mod">
          <ac:chgData name="Kun Suo" userId="41c30799-3a2b-4880-86a3-8488be07954a" providerId="ADAL" clId="{6614626D-A8B7-A241-B15F-488DFCBE7500}" dt="2019-11-26T21:09:21.585" v="4387" actId="27636"/>
          <ac:spMkLst>
            <pc:docMk/>
            <pc:sldMk cId="3220163116" sldId="484"/>
            <ac:spMk id="5" creationId="{A324DEC5-CD31-1B41-84B6-C8091F679C43}"/>
          </ac:spMkLst>
        </pc:spChg>
        <pc:picChg chg="add mod">
          <ac:chgData name="Kun Suo" userId="41c30799-3a2b-4880-86a3-8488be07954a" providerId="ADAL" clId="{6614626D-A8B7-A241-B15F-488DFCBE7500}" dt="2019-11-26T21:09:26.170" v="4389" actId="1076"/>
          <ac:picMkLst>
            <pc:docMk/>
            <pc:sldMk cId="3220163116" sldId="484"/>
            <ac:picMk id="6" creationId="{60280C8E-B2B4-5E44-B8F4-602BE01AE94C}"/>
          </ac:picMkLst>
        </pc:picChg>
      </pc:sldChg>
      <pc:sldChg chg="addSp modSp add">
        <pc:chgData name="Kun Suo" userId="41c30799-3a2b-4880-86a3-8488be07954a" providerId="ADAL" clId="{6614626D-A8B7-A241-B15F-488DFCBE7500}" dt="2019-11-26T21:14:30.205" v="4634" actId="1076"/>
        <pc:sldMkLst>
          <pc:docMk/>
          <pc:sldMk cId="2592634157" sldId="485"/>
        </pc:sldMkLst>
        <pc:spChg chg="mod">
          <ac:chgData name="Kun Suo" userId="41c30799-3a2b-4880-86a3-8488be07954a" providerId="ADAL" clId="{6614626D-A8B7-A241-B15F-488DFCBE7500}" dt="2019-11-26T21:10:35.007" v="4399" actId="20577"/>
          <ac:spMkLst>
            <pc:docMk/>
            <pc:sldMk cId="2592634157" sldId="485"/>
            <ac:spMk id="2" creationId="{89300FC0-C349-5E4A-879E-0FCAA8446BE3}"/>
          </ac:spMkLst>
        </pc:spChg>
        <pc:spChg chg="mod">
          <ac:chgData name="Kun Suo" userId="41c30799-3a2b-4880-86a3-8488be07954a" providerId="ADAL" clId="{6614626D-A8B7-A241-B15F-488DFCBE7500}" dt="2019-11-26T21:14:30.205" v="4634" actId="1076"/>
          <ac:spMkLst>
            <pc:docMk/>
            <pc:sldMk cId="2592634157" sldId="485"/>
            <ac:spMk id="5" creationId="{54EDCE22-DC92-714D-B7C0-194C89E1253D}"/>
          </ac:spMkLst>
        </pc:spChg>
        <pc:picChg chg="add mod">
          <ac:chgData name="Kun Suo" userId="41c30799-3a2b-4880-86a3-8488be07954a" providerId="ADAL" clId="{6614626D-A8B7-A241-B15F-488DFCBE7500}" dt="2019-11-26T21:14:11.733" v="4627" actId="1076"/>
          <ac:picMkLst>
            <pc:docMk/>
            <pc:sldMk cId="2592634157" sldId="485"/>
            <ac:picMk id="6" creationId="{330F0F52-E181-B344-8679-6B4B973C75DF}"/>
          </ac:picMkLst>
        </pc:picChg>
      </pc:sldChg>
      <pc:sldChg chg="addSp delSp modSp add">
        <pc:chgData name="Kun Suo" userId="41c30799-3a2b-4880-86a3-8488be07954a" providerId="ADAL" clId="{6614626D-A8B7-A241-B15F-488DFCBE7500}" dt="2019-11-26T21:17:06.088" v="4639" actId="1076"/>
        <pc:sldMkLst>
          <pc:docMk/>
          <pc:sldMk cId="2872484182" sldId="486"/>
        </pc:sldMkLst>
        <pc:spChg chg="mod">
          <ac:chgData name="Kun Suo" userId="41c30799-3a2b-4880-86a3-8488be07954a" providerId="ADAL" clId="{6614626D-A8B7-A241-B15F-488DFCBE7500}" dt="2019-11-26T21:16:55.343" v="4636"/>
          <ac:spMkLst>
            <pc:docMk/>
            <pc:sldMk cId="2872484182" sldId="486"/>
            <ac:spMk id="2" creationId="{7C531247-6D65-3449-A821-CFFA69B89423}"/>
          </ac:spMkLst>
        </pc:spChg>
        <pc:spChg chg="del">
          <ac:chgData name="Kun Suo" userId="41c30799-3a2b-4880-86a3-8488be07954a" providerId="ADAL" clId="{6614626D-A8B7-A241-B15F-488DFCBE7500}" dt="2019-11-26T21:17:03.579" v="4637" actId="478"/>
          <ac:spMkLst>
            <pc:docMk/>
            <pc:sldMk cId="2872484182" sldId="486"/>
            <ac:spMk id="5" creationId="{8C597099-9FA9-9B46-8A95-0F8A16678601}"/>
          </ac:spMkLst>
        </pc:spChg>
        <pc:picChg chg="add mod">
          <ac:chgData name="Kun Suo" userId="41c30799-3a2b-4880-86a3-8488be07954a" providerId="ADAL" clId="{6614626D-A8B7-A241-B15F-488DFCBE7500}" dt="2019-11-26T21:17:06.088" v="4639" actId="1076"/>
          <ac:picMkLst>
            <pc:docMk/>
            <pc:sldMk cId="2872484182" sldId="486"/>
            <ac:picMk id="6" creationId="{380E5889-21D3-CA45-8B17-C8EDCAD0EF43}"/>
          </ac:picMkLst>
        </pc:picChg>
      </pc:sldChg>
      <pc:sldChg chg="addSp modSp add">
        <pc:chgData name="Kun Suo" userId="41c30799-3a2b-4880-86a3-8488be07954a" providerId="ADAL" clId="{6614626D-A8B7-A241-B15F-488DFCBE7500}" dt="2019-11-26T21:18:31.689" v="4673" actId="1076"/>
        <pc:sldMkLst>
          <pc:docMk/>
          <pc:sldMk cId="4235552241" sldId="487"/>
        </pc:sldMkLst>
        <pc:spChg chg="mod">
          <ac:chgData name="Kun Suo" userId="41c30799-3a2b-4880-86a3-8488be07954a" providerId="ADAL" clId="{6614626D-A8B7-A241-B15F-488DFCBE7500}" dt="2019-11-26T21:17:19.696" v="4641"/>
          <ac:spMkLst>
            <pc:docMk/>
            <pc:sldMk cId="4235552241" sldId="487"/>
            <ac:spMk id="2" creationId="{28C03510-1148-B540-B751-98F992C47BA8}"/>
          </ac:spMkLst>
        </pc:spChg>
        <pc:spChg chg="mod">
          <ac:chgData name="Kun Suo" userId="41c30799-3a2b-4880-86a3-8488be07954a" providerId="ADAL" clId="{6614626D-A8B7-A241-B15F-488DFCBE7500}" dt="2019-11-26T21:18:17.048" v="4671" actId="33524"/>
          <ac:spMkLst>
            <pc:docMk/>
            <pc:sldMk cId="4235552241" sldId="487"/>
            <ac:spMk id="5" creationId="{2B5A7FBF-959D-5345-92EB-3BA338DE8C1A}"/>
          </ac:spMkLst>
        </pc:spChg>
        <pc:picChg chg="add mod">
          <ac:chgData name="Kun Suo" userId="41c30799-3a2b-4880-86a3-8488be07954a" providerId="ADAL" clId="{6614626D-A8B7-A241-B15F-488DFCBE7500}" dt="2019-11-26T21:18:31.689" v="4673" actId="1076"/>
          <ac:picMkLst>
            <pc:docMk/>
            <pc:sldMk cId="4235552241" sldId="487"/>
            <ac:picMk id="6" creationId="{82BBCA2B-C5C6-284F-A637-E7539295F3D3}"/>
          </ac:picMkLst>
        </pc:picChg>
      </pc:sldChg>
      <pc:sldChg chg="addSp modSp add">
        <pc:chgData name="Kun Suo" userId="41c30799-3a2b-4880-86a3-8488be07954a" providerId="ADAL" clId="{6614626D-A8B7-A241-B15F-488DFCBE7500}" dt="2019-11-26T21:19:39.162" v="4683" actId="1076"/>
        <pc:sldMkLst>
          <pc:docMk/>
          <pc:sldMk cId="2121250881" sldId="488"/>
        </pc:sldMkLst>
        <pc:spChg chg="mod">
          <ac:chgData name="Kun Suo" userId="41c30799-3a2b-4880-86a3-8488be07954a" providerId="ADAL" clId="{6614626D-A8B7-A241-B15F-488DFCBE7500}" dt="2019-11-26T21:19:10.865" v="4676" actId="27636"/>
          <ac:spMkLst>
            <pc:docMk/>
            <pc:sldMk cId="2121250881" sldId="488"/>
            <ac:spMk id="2" creationId="{307A8761-6692-0D47-BE85-EA29B1263D95}"/>
          </ac:spMkLst>
        </pc:spChg>
        <pc:spChg chg="mod">
          <ac:chgData name="Kun Suo" userId="41c30799-3a2b-4880-86a3-8488be07954a" providerId="ADAL" clId="{6614626D-A8B7-A241-B15F-488DFCBE7500}" dt="2019-11-26T21:19:27.562" v="4681" actId="14100"/>
          <ac:spMkLst>
            <pc:docMk/>
            <pc:sldMk cId="2121250881" sldId="488"/>
            <ac:spMk id="5" creationId="{61C364F1-2FA2-684D-9D6D-07A0E553FAD6}"/>
          </ac:spMkLst>
        </pc:spChg>
        <pc:picChg chg="add mod">
          <ac:chgData name="Kun Suo" userId="41c30799-3a2b-4880-86a3-8488be07954a" providerId="ADAL" clId="{6614626D-A8B7-A241-B15F-488DFCBE7500}" dt="2019-11-26T21:19:39.162" v="4683" actId="1076"/>
          <ac:picMkLst>
            <pc:docMk/>
            <pc:sldMk cId="2121250881" sldId="488"/>
            <ac:picMk id="6" creationId="{9018C760-6D14-2B41-B89A-6D9E090AB1FC}"/>
          </ac:picMkLst>
        </pc:picChg>
      </pc:sldChg>
      <pc:sldChg chg="modSp add">
        <pc:chgData name="Kun Suo" userId="41c30799-3a2b-4880-86a3-8488be07954a" providerId="ADAL" clId="{6614626D-A8B7-A241-B15F-488DFCBE7500}" dt="2019-11-26T21:21:21.235" v="4697" actId="27636"/>
        <pc:sldMkLst>
          <pc:docMk/>
          <pc:sldMk cId="2953411092" sldId="489"/>
        </pc:sldMkLst>
        <pc:spChg chg="mod">
          <ac:chgData name="Kun Suo" userId="41c30799-3a2b-4880-86a3-8488be07954a" providerId="ADAL" clId="{6614626D-A8B7-A241-B15F-488DFCBE7500}" dt="2019-11-26T21:20:39.407" v="4685"/>
          <ac:spMkLst>
            <pc:docMk/>
            <pc:sldMk cId="2953411092" sldId="489"/>
            <ac:spMk id="2" creationId="{39D16A2B-6A33-F34E-A0B1-05E02B4EF65A}"/>
          </ac:spMkLst>
        </pc:spChg>
        <pc:spChg chg="mod">
          <ac:chgData name="Kun Suo" userId="41c30799-3a2b-4880-86a3-8488be07954a" providerId="ADAL" clId="{6614626D-A8B7-A241-B15F-488DFCBE7500}" dt="2019-11-26T21:21:21.235" v="4697" actId="27636"/>
          <ac:spMkLst>
            <pc:docMk/>
            <pc:sldMk cId="2953411092" sldId="489"/>
            <ac:spMk id="5" creationId="{DA62D232-2AA8-DF44-9232-D7DABA5AEAE8}"/>
          </ac:spMkLst>
        </pc:spChg>
      </pc:sldChg>
      <pc:sldChg chg="addSp delSp modSp add">
        <pc:chgData name="Kun Suo" userId="41c30799-3a2b-4880-86a3-8488be07954a" providerId="ADAL" clId="{6614626D-A8B7-A241-B15F-488DFCBE7500}" dt="2019-11-26T21:25:11.102" v="4727" actId="1076"/>
        <pc:sldMkLst>
          <pc:docMk/>
          <pc:sldMk cId="1292772754" sldId="490"/>
        </pc:sldMkLst>
        <pc:spChg chg="mod">
          <ac:chgData name="Kun Suo" userId="41c30799-3a2b-4880-86a3-8488be07954a" providerId="ADAL" clId="{6614626D-A8B7-A241-B15F-488DFCBE7500}" dt="2019-11-26T21:23:36.581" v="4713"/>
          <ac:spMkLst>
            <pc:docMk/>
            <pc:sldMk cId="1292772754" sldId="490"/>
            <ac:spMk id="2" creationId="{B7969F0E-B907-B44F-A0CE-46AFA54DB225}"/>
          </ac:spMkLst>
        </pc:spChg>
        <pc:spChg chg="mod">
          <ac:chgData name="Kun Suo" userId="41c30799-3a2b-4880-86a3-8488be07954a" providerId="ADAL" clId="{6614626D-A8B7-A241-B15F-488DFCBE7500}" dt="2019-11-26T21:24:41.521" v="4720" actId="27636"/>
          <ac:spMkLst>
            <pc:docMk/>
            <pc:sldMk cId="1292772754" sldId="490"/>
            <ac:spMk id="5" creationId="{8C961CAB-C1B2-964F-9349-21C3A1916A6D}"/>
          </ac:spMkLst>
        </pc:spChg>
        <pc:picChg chg="add del mod">
          <ac:chgData name="Kun Suo" userId="41c30799-3a2b-4880-86a3-8488be07954a" providerId="ADAL" clId="{6614626D-A8B7-A241-B15F-488DFCBE7500}" dt="2019-11-26T21:24:49.728" v="4724" actId="478"/>
          <ac:picMkLst>
            <pc:docMk/>
            <pc:sldMk cId="1292772754" sldId="490"/>
            <ac:picMk id="6" creationId="{09B1D952-89B4-9742-A0C7-BC8F584427EF}"/>
          </ac:picMkLst>
        </pc:picChg>
        <pc:picChg chg="add mod">
          <ac:chgData name="Kun Suo" userId="41c30799-3a2b-4880-86a3-8488be07954a" providerId="ADAL" clId="{6614626D-A8B7-A241-B15F-488DFCBE7500}" dt="2019-11-26T21:25:11.102" v="4727" actId="1076"/>
          <ac:picMkLst>
            <pc:docMk/>
            <pc:sldMk cId="1292772754" sldId="490"/>
            <ac:picMk id="7" creationId="{33CF6AF6-478B-8B46-9A71-77FE96E69A2B}"/>
          </ac:picMkLst>
        </pc:picChg>
      </pc:sldChg>
      <pc:sldChg chg="modSp add">
        <pc:chgData name="Kun Suo" userId="41c30799-3a2b-4880-86a3-8488be07954a" providerId="ADAL" clId="{6614626D-A8B7-A241-B15F-488DFCBE7500}" dt="2019-11-26T21:29:07.660" v="4934" actId="20577"/>
        <pc:sldMkLst>
          <pc:docMk/>
          <pc:sldMk cId="1176922962" sldId="491"/>
        </pc:sldMkLst>
        <pc:spChg chg="mod">
          <ac:chgData name="Kun Suo" userId="41c30799-3a2b-4880-86a3-8488be07954a" providerId="ADAL" clId="{6614626D-A8B7-A241-B15F-488DFCBE7500}" dt="2019-11-26T21:29:07.660" v="4934" actId="20577"/>
          <ac:spMkLst>
            <pc:docMk/>
            <pc:sldMk cId="1176922962" sldId="491"/>
            <ac:spMk id="2" creationId="{730E40CF-E237-4E40-82D0-9118FF13B96F}"/>
          </ac:spMkLst>
        </pc:sp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Chg chg="add del">
        <pc:chgData name="Kun Suo" userId="41c30799-3a2b-4880-86a3-8488be07954a" providerId="ADAL" clId="{191B24C1-C58E-5744-86FB-DFD5E9474FAC}" dt="2019-11-26T15:26:33.442" v="3"/>
        <pc:sldMkLst>
          <pc:docMk/>
          <pc:sldMk cId="734229605" sldId="456"/>
        </pc:sldMkLst>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11/26/19</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11/26/19</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dubbo.apache.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grpc.i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Remote Procedure Calls</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1ECD-9B53-D74C-BCA5-B6BC347AE6EB}"/>
              </a:ext>
            </a:extLst>
          </p:cNvPr>
          <p:cNvSpPr>
            <a:spLocks noGrp="1"/>
          </p:cNvSpPr>
          <p:nvPr>
            <p:ph type="title"/>
          </p:nvPr>
        </p:nvSpPr>
        <p:spPr/>
        <p:txBody>
          <a:bodyPr/>
          <a:lstStyle/>
          <a:p>
            <a:r>
              <a:rPr lang="en-US" dirty="0"/>
              <a:t>B/S Architecture</a:t>
            </a:r>
          </a:p>
        </p:txBody>
      </p:sp>
      <p:sp>
        <p:nvSpPr>
          <p:cNvPr id="3" name="Date Placeholder 2">
            <a:extLst>
              <a:ext uri="{FF2B5EF4-FFF2-40B4-BE49-F238E27FC236}">
                <a16:creationId xmlns:a16="http://schemas.microsoft.com/office/drawing/2014/main" id="{30F816F9-0F06-934F-9D47-3B7055E7436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8A0EB68-DB0D-7640-B823-0BE0B6218D2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80517F7-259B-444A-92B2-D8FFDB92B24D}"/>
              </a:ext>
            </a:extLst>
          </p:cNvPr>
          <p:cNvSpPr>
            <a:spLocks noGrp="1"/>
          </p:cNvSpPr>
          <p:nvPr>
            <p:ph sz="quarter" idx="1"/>
          </p:nvPr>
        </p:nvSpPr>
        <p:spPr>
          <a:xfrm>
            <a:off x="457200" y="1219200"/>
            <a:ext cx="8229600" cy="3048000"/>
          </a:xfrm>
        </p:spPr>
        <p:txBody>
          <a:bodyPr>
            <a:normAutofit fontScale="85000" lnSpcReduction="10000"/>
          </a:bodyPr>
          <a:lstStyle/>
          <a:p>
            <a:r>
              <a:rPr lang="en-US" dirty="0"/>
              <a:t>Browser/Server architecture: runs an application directly from an internet browser</a:t>
            </a:r>
          </a:p>
          <a:p>
            <a:endParaRPr lang="en-US" dirty="0"/>
          </a:p>
          <a:p>
            <a:r>
              <a:rPr lang="en-US" dirty="0"/>
              <a:t>The server side opens an interface and the client side uses browser to call the API to achieve remote call</a:t>
            </a:r>
          </a:p>
        </p:txBody>
      </p:sp>
      <p:pic>
        <p:nvPicPr>
          <p:cNvPr id="6" name="Picture 5">
            <a:extLst>
              <a:ext uri="{FF2B5EF4-FFF2-40B4-BE49-F238E27FC236}">
                <a16:creationId xmlns:a16="http://schemas.microsoft.com/office/drawing/2014/main" id="{054A3E3D-EAB8-7D4B-8310-ED2B483A380D}"/>
              </a:ext>
            </a:extLst>
          </p:cNvPr>
          <p:cNvPicPr>
            <a:picLocks noChangeAspect="1"/>
          </p:cNvPicPr>
          <p:nvPr/>
        </p:nvPicPr>
        <p:blipFill>
          <a:blip r:embed="rId2"/>
          <a:stretch>
            <a:fillRect/>
          </a:stretch>
        </p:blipFill>
        <p:spPr>
          <a:xfrm>
            <a:off x="990600" y="4572000"/>
            <a:ext cx="863600" cy="863600"/>
          </a:xfrm>
          <a:prstGeom prst="rect">
            <a:avLst/>
          </a:prstGeom>
        </p:spPr>
      </p:pic>
      <p:pic>
        <p:nvPicPr>
          <p:cNvPr id="7" name="Picture 6">
            <a:extLst>
              <a:ext uri="{FF2B5EF4-FFF2-40B4-BE49-F238E27FC236}">
                <a16:creationId xmlns:a16="http://schemas.microsoft.com/office/drawing/2014/main" id="{DFF61948-87BB-6141-B950-DAA3AB7F361F}"/>
              </a:ext>
            </a:extLst>
          </p:cNvPr>
          <p:cNvPicPr>
            <a:picLocks noChangeAspect="1"/>
          </p:cNvPicPr>
          <p:nvPr/>
        </p:nvPicPr>
        <p:blipFill>
          <a:blip r:embed="rId3"/>
          <a:stretch>
            <a:fillRect/>
          </a:stretch>
        </p:blipFill>
        <p:spPr>
          <a:xfrm>
            <a:off x="1990997" y="4408470"/>
            <a:ext cx="1168400" cy="1168400"/>
          </a:xfrm>
          <a:prstGeom prst="rect">
            <a:avLst/>
          </a:prstGeom>
        </p:spPr>
      </p:pic>
      <p:pic>
        <p:nvPicPr>
          <p:cNvPr id="8" name="Picture 7">
            <a:extLst>
              <a:ext uri="{FF2B5EF4-FFF2-40B4-BE49-F238E27FC236}">
                <a16:creationId xmlns:a16="http://schemas.microsoft.com/office/drawing/2014/main" id="{8A8C088F-7599-B049-847A-CEA8936EFDD9}"/>
              </a:ext>
            </a:extLst>
          </p:cNvPr>
          <p:cNvPicPr>
            <a:picLocks noChangeAspect="1"/>
          </p:cNvPicPr>
          <p:nvPr/>
        </p:nvPicPr>
        <p:blipFill>
          <a:blip r:embed="rId4"/>
          <a:stretch>
            <a:fillRect/>
          </a:stretch>
        </p:blipFill>
        <p:spPr>
          <a:xfrm>
            <a:off x="6477000" y="4450993"/>
            <a:ext cx="676003" cy="1051560"/>
          </a:xfrm>
          <a:prstGeom prst="rect">
            <a:avLst/>
          </a:prstGeom>
        </p:spPr>
      </p:pic>
      <p:sp>
        <p:nvSpPr>
          <p:cNvPr id="9" name="Right Arrow 8">
            <a:extLst>
              <a:ext uri="{FF2B5EF4-FFF2-40B4-BE49-F238E27FC236}">
                <a16:creationId xmlns:a16="http://schemas.microsoft.com/office/drawing/2014/main" id="{1649E101-48B6-8F47-86A4-18C591197856}"/>
              </a:ext>
            </a:extLst>
          </p:cNvPr>
          <p:cNvSpPr/>
          <p:nvPr/>
        </p:nvSpPr>
        <p:spPr>
          <a:xfrm>
            <a:off x="3276600" y="4450993"/>
            <a:ext cx="3048000" cy="273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9A25D1-D09C-7843-9856-1584396AB513}"/>
              </a:ext>
            </a:extLst>
          </p:cNvPr>
          <p:cNvSpPr txBox="1"/>
          <p:nvPr/>
        </p:nvSpPr>
        <p:spPr>
          <a:xfrm>
            <a:off x="7334650" y="4819134"/>
            <a:ext cx="1637500" cy="369332"/>
          </a:xfrm>
          <a:prstGeom prst="rect">
            <a:avLst/>
          </a:prstGeom>
          <a:noFill/>
        </p:spPr>
        <p:txBody>
          <a:bodyPr wrap="none" rtlCol="0">
            <a:spAutoFit/>
          </a:bodyPr>
          <a:lstStyle/>
          <a:p>
            <a:r>
              <a:rPr lang="en-US" dirty="0"/>
              <a:t>Weather server</a:t>
            </a:r>
          </a:p>
        </p:txBody>
      </p:sp>
      <p:sp>
        <p:nvSpPr>
          <p:cNvPr id="11" name="Right Arrow 10">
            <a:extLst>
              <a:ext uri="{FF2B5EF4-FFF2-40B4-BE49-F238E27FC236}">
                <a16:creationId xmlns:a16="http://schemas.microsoft.com/office/drawing/2014/main" id="{FE537884-51FA-9A44-B240-722FB6F92672}"/>
              </a:ext>
            </a:extLst>
          </p:cNvPr>
          <p:cNvSpPr/>
          <p:nvPr/>
        </p:nvSpPr>
        <p:spPr>
          <a:xfrm rot="10800000">
            <a:off x="3247353" y="5130264"/>
            <a:ext cx="3048000" cy="273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1DA6F-E43C-D24A-AC53-37FC5F8AA351}"/>
              </a:ext>
            </a:extLst>
          </p:cNvPr>
          <p:cNvPicPr>
            <a:picLocks noChangeAspect="1"/>
          </p:cNvPicPr>
          <p:nvPr/>
        </p:nvPicPr>
        <p:blipFill>
          <a:blip r:embed="rId5"/>
          <a:stretch>
            <a:fillRect/>
          </a:stretch>
        </p:blipFill>
        <p:spPr>
          <a:xfrm>
            <a:off x="3860800" y="5504436"/>
            <a:ext cx="711200" cy="711200"/>
          </a:xfrm>
          <a:prstGeom prst="rect">
            <a:avLst/>
          </a:prstGeom>
        </p:spPr>
      </p:pic>
      <p:pic>
        <p:nvPicPr>
          <p:cNvPr id="13" name="Picture 12">
            <a:extLst>
              <a:ext uri="{FF2B5EF4-FFF2-40B4-BE49-F238E27FC236}">
                <a16:creationId xmlns:a16="http://schemas.microsoft.com/office/drawing/2014/main" id="{8577FBED-9A1B-844F-92BE-77495B147572}"/>
              </a:ext>
            </a:extLst>
          </p:cNvPr>
          <p:cNvPicPr>
            <a:picLocks noChangeAspect="1"/>
          </p:cNvPicPr>
          <p:nvPr/>
        </p:nvPicPr>
        <p:blipFill>
          <a:blip r:embed="rId6"/>
          <a:stretch>
            <a:fillRect/>
          </a:stretch>
        </p:blipFill>
        <p:spPr>
          <a:xfrm>
            <a:off x="4800600" y="5540653"/>
            <a:ext cx="635000" cy="635000"/>
          </a:xfrm>
          <a:prstGeom prst="rect">
            <a:avLst/>
          </a:prstGeom>
        </p:spPr>
      </p:pic>
    </p:spTree>
    <p:extLst>
      <p:ext uri="{BB962C8B-B14F-4D97-AF65-F5344CB8AC3E}">
        <p14:creationId xmlns:p14="http://schemas.microsoft.com/office/powerpoint/2010/main" val="82001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B245-89D1-3043-9686-EA16A2DDC709}"/>
              </a:ext>
            </a:extLst>
          </p:cNvPr>
          <p:cNvSpPr>
            <a:spLocks noGrp="1"/>
          </p:cNvSpPr>
          <p:nvPr>
            <p:ph type="title"/>
          </p:nvPr>
        </p:nvSpPr>
        <p:spPr/>
        <p:txBody>
          <a:bodyPr/>
          <a:lstStyle/>
          <a:p>
            <a:r>
              <a:rPr lang="en-US" dirty="0"/>
              <a:t>B/S Architecture</a:t>
            </a:r>
          </a:p>
        </p:txBody>
      </p:sp>
      <p:sp>
        <p:nvSpPr>
          <p:cNvPr id="3" name="Date Placeholder 2">
            <a:extLst>
              <a:ext uri="{FF2B5EF4-FFF2-40B4-BE49-F238E27FC236}">
                <a16:creationId xmlns:a16="http://schemas.microsoft.com/office/drawing/2014/main" id="{180E5A7E-6952-8A43-B78D-B0EB6C4102E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D5C8EEB2-51CE-C448-95A8-E6BA24D937F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93BFA72-387F-D543-B2A7-44BEB8CB0153}"/>
              </a:ext>
            </a:extLst>
          </p:cNvPr>
          <p:cNvSpPr>
            <a:spLocks noGrp="1"/>
          </p:cNvSpPr>
          <p:nvPr>
            <p:ph sz="quarter" idx="1"/>
          </p:nvPr>
        </p:nvSpPr>
        <p:spPr>
          <a:xfrm>
            <a:off x="457200" y="1219200"/>
            <a:ext cx="8229600" cy="2819400"/>
          </a:xfrm>
        </p:spPr>
        <p:txBody>
          <a:bodyPr>
            <a:normAutofit fontScale="92500"/>
          </a:bodyPr>
          <a:lstStyle/>
          <a:p>
            <a:r>
              <a:rPr lang="en-US" dirty="0"/>
              <a:t>B/S Architecture is implemented by HTTP protocol</a:t>
            </a:r>
          </a:p>
          <a:p>
            <a:pPr lvl="1"/>
            <a:r>
              <a:rPr lang="en-US" dirty="0"/>
              <a:t>Every time calling the APIs, client needs to send HTTP request</a:t>
            </a:r>
          </a:p>
          <a:p>
            <a:pPr lvl="2"/>
            <a:r>
              <a:rPr lang="en-US" dirty="0"/>
              <a:t>Complex protocol, close to user level</a:t>
            </a:r>
          </a:p>
          <a:p>
            <a:pPr lvl="2"/>
            <a:r>
              <a:rPr lang="en-US" dirty="0"/>
              <a:t>Time-consuming, not suitable to low latency request in large-scale distributed system</a:t>
            </a:r>
          </a:p>
        </p:txBody>
      </p:sp>
      <p:pic>
        <p:nvPicPr>
          <p:cNvPr id="6" name="Picture 5">
            <a:extLst>
              <a:ext uri="{FF2B5EF4-FFF2-40B4-BE49-F238E27FC236}">
                <a16:creationId xmlns:a16="http://schemas.microsoft.com/office/drawing/2014/main" id="{F60B6AFF-3B83-BF45-AFEF-BE4AB216860F}"/>
              </a:ext>
            </a:extLst>
          </p:cNvPr>
          <p:cNvPicPr>
            <a:picLocks noChangeAspect="1"/>
          </p:cNvPicPr>
          <p:nvPr/>
        </p:nvPicPr>
        <p:blipFill rotWithShape="1">
          <a:blip r:embed="rId2"/>
          <a:srcRect b="10000"/>
          <a:stretch/>
        </p:blipFill>
        <p:spPr>
          <a:xfrm>
            <a:off x="1021002" y="4724400"/>
            <a:ext cx="3145692" cy="1371600"/>
          </a:xfrm>
          <a:prstGeom prst="rect">
            <a:avLst/>
          </a:prstGeom>
        </p:spPr>
      </p:pic>
      <p:pic>
        <p:nvPicPr>
          <p:cNvPr id="7" name="Picture 6">
            <a:extLst>
              <a:ext uri="{FF2B5EF4-FFF2-40B4-BE49-F238E27FC236}">
                <a16:creationId xmlns:a16="http://schemas.microsoft.com/office/drawing/2014/main" id="{F715ED6B-E6A9-AF41-BB06-E73059663045}"/>
              </a:ext>
            </a:extLst>
          </p:cNvPr>
          <p:cNvPicPr>
            <a:picLocks noChangeAspect="1"/>
          </p:cNvPicPr>
          <p:nvPr/>
        </p:nvPicPr>
        <p:blipFill>
          <a:blip r:embed="rId3"/>
          <a:stretch>
            <a:fillRect/>
          </a:stretch>
        </p:blipFill>
        <p:spPr>
          <a:xfrm>
            <a:off x="4800600" y="4038600"/>
            <a:ext cx="3550920" cy="2219325"/>
          </a:xfrm>
          <a:prstGeom prst="rect">
            <a:avLst/>
          </a:prstGeom>
        </p:spPr>
      </p:pic>
    </p:spTree>
    <p:extLst>
      <p:ext uri="{BB962C8B-B14F-4D97-AF65-F5344CB8AC3E}">
        <p14:creationId xmlns:p14="http://schemas.microsoft.com/office/powerpoint/2010/main" val="2194759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4CED-59E1-6A45-AA9F-B5609944DC14}"/>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80D5E0A7-94FF-7744-BDCE-F317A132E639}"/>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52FDFEC-4D52-6948-B3AB-6E195F3726C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8F43138-93A9-9C44-B790-EC9964E314BD}"/>
              </a:ext>
            </a:extLst>
          </p:cNvPr>
          <p:cNvSpPr>
            <a:spLocks noGrp="1"/>
          </p:cNvSpPr>
          <p:nvPr>
            <p:ph sz="quarter" idx="1"/>
          </p:nvPr>
        </p:nvSpPr>
        <p:spPr>
          <a:xfrm>
            <a:off x="457200" y="1219200"/>
            <a:ext cx="8229600" cy="1447800"/>
          </a:xfrm>
        </p:spPr>
        <p:txBody>
          <a:bodyPr>
            <a:normAutofit fontScale="85000" lnSpcReduction="20000"/>
          </a:bodyPr>
          <a:lstStyle/>
          <a:p>
            <a:r>
              <a:rPr lang="en-US" dirty="0"/>
              <a:t>The caller uses the parameter passing method to call a function on the local machine to execute the function on the remote machine and receives the return results</a:t>
            </a:r>
          </a:p>
        </p:txBody>
      </p:sp>
      <p:pic>
        <p:nvPicPr>
          <p:cNvPr id="6" name="Picture 5">
            <a:extLst>
              <a:ext uri="{FF2B5EF4-FFF2-40B4-BE49-F238E27FC236}">
                <a16:creationId xmlns:a16="http://schemas.microsoft.com/office/drawing/2014/main" id="{09E14FE8-C5D8-A849-B524-A9F159427658}"/>
              </a:ext>
            </a:extLst>
          </p:cNvPr>
          <p:cNvPicPr>
            <a:picLocks noChangeAspect="1"/>
          </p:cNvPicPr>
          <p:nvPr/>
        </p:nvPicPr>
        <p:blipFill>
          <a:blip r:embed="rId2"/>
          <a:stretch>
            <a:fillRect/>
          </a:stretch>
        </p:blipFill>
        <p:spPr>
          <a:xfrm>
            <a:off x="1620227" y="2895600"/>
            <a:ext cx="5903545" cy="3733800"/>
          </a:xfrm>
          <a:prstGeom prst="rect">
            <a:avLst/>
          </a:prstGeom>
        </p:spPr>
      </p:pic>
      <p:sp>
        <p:nvSpPr>
          <p:cNvPr id="7" name="Oval 6">
            <a:extLst>
              <a:ext uri="{FF2B5EF4-FFF2-40B4-BE49-F238E27FC236}">
                <a16:creationId xmlns:a16="http://schemas.microsoft.com/office/drawing/2014/main" id="{785C3367-F7DC-654E-8323-41A7E1480CA8}"/>
              </a:ext>
            </a:extLst>
          </p:cNvPr>
          <p:cNvSpPr/>
          <p:nvPr/>
        </p:nvSpPr>
        <p:spPr>
          <a:xfrm>
            <a:off x="1603248" y="3810000"/>
            <a:ext cx="3806952" cy="11430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78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0" name="Rounded Rectangular Callout 19">
            <a:extLst>
              <a:ext uri="{FF2B5EF4-FFF2-40B4-BE49-F238E27FC236}">
                <a16:creationId xmlns:a16="http://schemas.microsoft.com/office/drawing/2014/main" id="{37A070BD-10B0-9D46-BEF1-1ED011D5A2DB}"/>
              </a:ext>
            </a:extLst>
          </p:cNvPr>
          <p:cNvSpPr/>
          <p:nvPr/>
        </p:nvSpPr>
        <p:spPr>
          <a:xfrm>
            <a:off x="376547" y="2657581"/>
            <a:ext cx="1204930" cy="584776"/>
          </a:xfrm>
          <a:prstGeom prst="wedgeRoundRectCallout">
            <a:avLst>
              <a:gd name="adj1" fmla="val 89747"/>
              <a:gd name="adj2" fmla="val 5207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Call payment function</a:t>
            </a:r>
          </a:p>
        </p:txBody>
      </p:sp>
      <p:sp>
        <p:nvSpPr>
          <p:cNvPr id="21" name="Rounded Rectangular Callout 20">
            <a:extLst>
              <a:ext uri="{FF2B5EF4-FFF2-40B4-BE49-F238E27FC236}">
                <a16:creationId xmlns:a16="http://schemas.microsoft.com/office/drawing/2014/main" id="{124BF1F7-BE20-E345-8414-DC75D762C418}"/>
              </a:ext>
            </a:extLst>
          </p:cNvPr>
          <p:cNvSpPr/>
          <p:nvPr/>
        </p:nvSpPr>
        <p:spPr>
          <a:xfrm>
            <a:off x="68385" y="3863902"/>
            <a:ext cx="1480289" cy="935451"/>
          </a:xfrm>
          <a:prstGeom prst="wedgeRoundRectCallout">
            <a:avLst>
              <a:gd name="adj1" fmla="val 88570"/>
              <a:gd name="adj2" fmla="val -3915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Client stub is used to transfer the passing parameter </a:t>
            </a:r>
          </a:p>
        </p:txBody>
      </p:sp>
    </p:spTree>
    <p:extLst>
      <p:ext uri="{BB962C8B-B14F-4D97-AF65-F5344CB8AC3E}">
        <p14:creationId xmlns:p14="http://schemas.microsoft.com/office/powerpoint/2010/main" val="323294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6A2B-6A33-F34E-A0B1-05E02B4EF65A}"/>
              </a:ext>
            </a:extLst>
          </p:cNvPr>
          <p:cNvSpPr>
            <a:spLocks noGrp="1"/>
          </p:cNvSpPr>
          <p:nvPr>
            <p:ph type="title"/>
          </p:nvPr>
        </p:nvSpPr>
        <p:spPr/>
        <p:txBody>
          <a:bodyPr/>
          <a:lstStyle/>
          <a:p>
            <a:r>
              <a:rPr lang="en-US" dirty="0"/>
              <a:t>Client And Server Stubs</a:t>
            </a:r>
          </a:p>
        </p:txBody>
      </p:sp>
      <p:sp>
        <p:nvSpPr>
          <p:cNvPr id="3" name="Date Placeholder 2">
            <a:extLst>
              <a:ext uri="{FF2B5EF4-FFF2-40B4-BE49-F238E27FC236}">
                <a16:creationId xmlns:a16="http://schemas.microsoft.com/office/drawing/2014/main" id="{5433F771-037C-3F4B-AF61-D9361ABB92FC}"/>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9E6C72D-22A0-8D40-A577-46BA8929491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DA62D232-2AA8-DF44-9232-D7DABA5AEAE8}"/>
              </a:ext>
            </a:extLst>
          </p:cNvPr>
          <p:cNvSpPr>
            <a:spLocks noGrp="1"/>
          </p:cNvSpPr>
          <p:nvPr>
            <p:ph sz="quarter" idx="1"/>
          </p:nvPr>
        </p:nvSpPr>
        <p:spPr>
          <a:xfrm>
            <a:off x="457200" y="1219200"/>
            <a:ext cx="8229600" cy="4495800"/>
          </a:xfrm>
        </p:spPr>
        <p:txBody>
          <a:bodyPr>
            <a:normAutofit fontScale="85000" lnSpcReduction="20000"/>
          </a:bodyPr>
          <a:lstStyle/>
          <a:p>
            <a:r>
              <a:rPr lang="en-US" dirty="0"/>
              <a:t>Client makes procedure call (just like a local procedure call) to the client stub </a:t>
            </a:r>
          </a:p>
          <a:p>
            <a:endParaRPr lang="en-US" dirty="0"/>
          </a:p>
          <a:p>
            <a:r>
              <a:rPr lang="en-US" dirty="0"/>
              <a:t>Server is written as a standard procedure </a:t>
            </a:r>
          </a:p>
          <a:p>
            <a:endParaRPr lang="en-US" dirty="0"/>
          </a:p>
          <a:p>
            <a:r>
              <a:rPr lang="en-US" dirty="0"/>
              <a:t>Stubs take care of packaging arguments and sending messages </a:t>
            </a:r>
          </a:p>
          <a:p>
            <a:endParaRPr lang="en-US" dirty="0"/>
          </a:p>
          <a:p>
            <a:r>
              <a:rPr lang="en-US" dirty="0"/>
              <a:t>Packaging parameters is called marshalling</a:t>
            </a:r>
          </a:p>
        </p:txBody>
      </p:sp>
    </p:spTree>
    <p:extLst>
      <p:ext uri="{BB962C8B-B14F-4D97-AF65-F5344CB8AC3E}">
        <p14:creationId xmlns:p14="http://schemas.microsoft.com/office/powerpoint/2010/main" val="295341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1" name="Rounded Rectangular Callout 20">
            <a:extLst>
              <a:ext uri="{FF2B5EF4-FFF2-40B4-BE49-F238E27FC236}">
                <a16:creationId xmlns:a16="http://schemas.microsoft.com/office/drawing/2014/main" id="{124BF1F7-BE20-E345-8414-DC75D762C418}"/>
              </a:ext>
            </a:extLst>
          </p:cNvPr>
          <p:cNvSpPr/>
          <p:nvPr/>
        </p:nvSpPr>
        <p:spPr>
          <a:xfrm>
            <a:off x="72854" y="2786988"/>
            <a:ext cx="1760415" cy="1370353"/>
          </a:xfrm>
          <a:prstGeom prst="wedgeRoundRectCallout">
            <a:avLst>
              <a:gd name="adj1" fmla="val 58232"/>
              <a:gd name="adj2" fmla="val 77172"/>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Client stub packages the function pay and parameter order into a message and sends it into kernel</a:t>
            </a:r>
          </a:p>
        </p:txBody>
      </p:sp>
      <p:sp>
        <p:nvSpPr>
          <p:cNvPr id="23" name="Rounded Rectangular Callout 22">
            <a:extLst>
              <a:ext uri="{FF2B5EF4-FFF2-40B4-BE49-F238E27FC236}">
                <a16:creationId xmlns:a16="http://schemas.microsoft.com/office/drawing/2014/main" id="{A6CB41B2-3FB0-6148-9394-E6CCF4417E48}"/>
              </a:ext>
            </a:extLst>
          </p:cNvPr>
          <p:cNvSpPr/>
          <p:nvPr/>
        </p:nvSpPr>
        <p:spPr>
          <a:xfrm>
            <a:off x="3429000" y="3999230"/>
            <a:ext cx="1525746" cy="698511"/>
          </a:xfrm>
          <a:prstGeom prst="wedgeRoundRectCallout">
            <a:avLst>
              <a:gd name="adj1" fmla="val 6256"/>
              <a:gd name="adj2" fmla="val 7601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Message is sent to machine B using network</a:t>
            </a:r>
          </a:p>
        </p:txBody>
      </p:sp>
    </p:spTree>
    <p:extLst>
      <p:ext uri="{BB962C8B-B14F-4D97-AF65-F5344CB8AC3E}">
        <p14:creationId xmlns:p14="http://schemas.microsoft.com/office/powerpoint/2010/main" val="107797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1" name="Rounded Rectangular Callout 20">
            <a:extLst>
              <a:ext uri="{FF2B5EF4-FFF2-40B4-BE49-F238E27FC236}">
                <a16:creationId xmlns:a16="http://schemas.microsoft.com/office/drawing/2014/main" id="{124BF1F7-BE20-E345-8414-DC75D762C418}"/>
              </a:ext>
            </a:extLst>
          </p:cNvPr>
          <p:cNvSpPr/>
          <p:nvPr/>
        </p:nvSpPr>
        <p:spPr>
          <a:xfrm>
            <a:off x="7188031" y="2486543"/>
            <a:ext cx="1760415" cy="698512"/>
          </a:xfrm>
          <a:prstGeom prst="wedgeRoundRectCallout">
            <a:avLst>
              <a:gd name="adj1" fmla="val -70934"/>
              <a:gd name="adj2" fmla="val 4936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Server stub unpacks the message and get the parameter</a:t>
            </a:r>
          </a:p>
        </p:txBody>
      </p:sp>
      <p:sp>
        <p:nvSpPr>
          <p:cNvPr id="23" name="Rounded Rectangular Callout 22">
            <a:extLst>
              <a:ext uri="{FF2B5EF4-FFF2-40B4-BE49-F238E27FC236}">
                <a16:creationId xmlns:a16="http://schemas.microsoft.com/office/drawing/2014/main" id="{A6CB41B2-3FB0-6148-9394-E6CCF4417E48}"/>
              </a:ext>
            </a:extLst>
          </p:cNvPr>
          <p:cNvSpPr/>
          <p:nvPr/>
        </p:nvSpPr>
        <p:spPr>
          <a:xfrm>
            <a:off x="7050869" y="4604799"/>
            <a:ext cx="1897577" cy="698511"/>
          </a:xfrm>
          <a:prstGeom prst="wedgeRoundRectCallout">
            <a:avLst>
              <a:gd name="adj1" fmla="val -65812"/>
              <a:gd name="adj2" fmla="val -3983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Machine B receives the message and sends it to server stub</a:t>
            </a:r>
          </a:p>
        </p:txBody>
      </p:sp>
    </p:spTree>
    <p:extLst>
      <p:ext uri="{BB962C8B-B14F-4D97-AF65-F5344CB8AC3E}">
        <p14:creationId xmlns:p14="http://schemas.microsoft.com/office/powerpoint/2010/main" val="154622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1" name="Rounded Rectangular Callout 20">
            <a:extLst>
              <a:ext uri="{FF2B5EF4-FFF2-40B4-BE49-F238E27FC236}">
                <a16:creationId xmlns:a16="http://schemas.microsoft.com/office/drawing/2014/main" id="{124BF1F7-BE20-E345-8414-DC75D762C418}"/>
              </a:ext>
            </a:extLst>
          </p:cNvPr>
          <p:cNvSpPr/>
          <p:nvPr/>
        </p:nvSpPr>
        <p:spPr>
          <a:xfrm>
            <a:off x="7176978" y="2142802"/>
            <a:ext cx="1897577" cy="931854"/>
          </a:xfrm>
          <a:prstGeom prst="wedgeRoundRectCallout">
            <a:avLst>
              <a:gd name="adj1" fmla="val -108887"/>
              <a:gd name="adj2" fmla="val 58921"/>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Machine B finishes the pay(order) execution and sends results to server stub</a:t>
            </a:r>
          </a:p>
        </p:txBody>
      </p:sp>
      <p:sp>
        <p:nvSpPr>
          <p:cNvPr id="23" name="Rounded Rectangular Callout 22">
            <a:extLst>
              <a:ext uri="{FF2B5EF4-FFF2-40B4-BE49-F238E27FC236}">
                <a16:creationId xmlns:a16="http://schemas.microsoft.com/office/drawing/2014/main" id="{A6CB41B2-3FB0-6148-9394-E6CCF4417E48}"/>
              </a:ext>
            </a:extLst>
          </p:cNvPr>
          <p:cNvSpPr/>
          <p:nvPr/>
        </p:nvSpPr>
        <p:spPr>
          <a:xfrm>
            <a:off x="6902071" y="4667891"/>
            <a:ext cx="2023686" cy="698511"/>
          </a:xfrm>
          <a:prstGeom prst="wedgeRoundRectCallout">
            <a:avLst>
              <a:gd name="adj1" fmla="val -91403"/>
              <a:gd name="adj2" fmla="val -5141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Server stub packs the results into message and sends it into kernel</a:t>
            </a:r>
          </a:p>
        </p:txBody>
      </p:sp>
    </p:spTree>
    <p:extLst>
      <p:ext uri="{BB962C8B-B14F-4D97-AF65-F5344CB8AC3E}">
        <p14:creationId xmlns:p14="http://schemas.microsoft.com/office/powerpoint/2010/main" val="8246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1" name="Rounded Rectangular Callout 20">
            <a:extLst>
              <a:ext uri="{FF2B5EF4-FFF2-40B4-BE49-F238E27FC236}">
                <a16:creationId xmlns:a16="http://schemas.microsoft.com/office/drawing/2014/main" id="{124BF1F7-BE20-E345-8414-DC75D762C418}"/>
              </a:ext>
            </a:extLst>
          </p:cNvPr>
          <p:cNvSpPr/>
          <p:nvPr/>
        </p:nvSpPr>
        <p:spPr>
          <a:xfrm>
            <a:off x="3475056" y="3857313"/>
            <a:ext cx="1367889" cy="931854"/>
          </a:xfrm>
          <a:prstGeom prst="wedgeRoundRectCallout">
            <a:avLst>
              <a:gd name="adj1" fmla="val -79309"/>
              <a:gd name="adj2" fmla="val 23318"/>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 receives the message from B and sends it to client stub</a:t>
            </a:r>
          </a:p>
        </p:txBody>
      </p:sp>
      <p:sp>
        <p:nvSpPr>
          <p:cNvPr id="23" name="Rounded Rectangular Callout 22">
            <a:extLst>
              <a:ext uri="{FF2B5EF4-FFF2-40B4-BE49-F238E27FC236}">
                <a16:creationId xmlns:a16="http://schemas.microsoft.com/office/drawing/2014/main" id="{A6CB41B2-3FB0-6148-9394-E6CCF4417E48}"/>
              </a:ext>
            </a:extLst>
          </p:cNvPr>
          <p:cNvSpPr/>
          <p:nvPr/>
        </p:nvSpPr>
        <p:spPr>
          <a:xfrm>
            <a:off x="5435160" y="6020510"/>
            <a:ext cx="1641318" cy="698511"/>
          </a:xfrm>
          <a:prstGeom prst="wedgeRoundRectCallout">
            <a:avLst>
              <a:gd name="adj1" fmla="val -88445"/>
              <a:gd name="adj2" fmla="val -5605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The message is sent back to A through network</a:t>
            </a:r>
          </a:p>
        </p:txBody>
      </p:sp>
      <p:sp>
        <p:nvSpPr>
          <p:cNvPr id="24" name="Rounded Rectangular Callout 23">
            <a:extLst>
              <a:ext uri="{FF2B5EF4-FFF2-40B4-BE49-F238E27FC236}">
                <a16:creationId xmlns:a16="http://schemas.microsoft.com/office/drawing/2014/main" id="{58BA2B03-47BF-B241-AB5B-E845AD00F41F}"/>
              </a:ext>
            </a:extLst>
          </p:cNvPr>
          <p:cNvSpPr/>
          <p:nvPr/>
        </p:nvSpPr>
        <p:spPr>
          <a:xfrm>
            <a:off x="3354422" y="2306088"/>
            <a:ext cx="1962898" cy="677663"/>
          </a:xfrm>
          <a:prstGeom prst="wedgeRoundRectCallout">
            <a:avLst>
              <a:gd name="adj1" fmla="val -60184"/>
              <a:gd name="adj2" fmla="val 89100"/>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Client stub unpacks the message and returns it to local system</a:t>
            </a:r>
          </a:p>
        </p:txBody>
      </p:sp>
    </p:spTree>
    <p:extLst>
      <p:ext uri="{BB962C8B-B14F-4D97-AF65-F5344CB8AC3E}">
        <p14:creationId xmlns:p14="http://schemas.microsoft.com/office/powerpoint/2010/main" val="3452300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5" name="Oval 4">
            <a:extLst>
              <a:ext uri="{FF2B5EF4-FFF2-40B4-BE49-F238E27FC236}">
                <a16:creationId xmlns:a16="http://schemas.microsoft.com/office/drawing/2014/main" id="{A66DFF4E-AD47-C14C-9004-337578E6EBF3}"/>
              </a:ext>
            </a:extLst>
          </p:cNvPr>
          <p:cNvSpPr/>
          <p:nvPr/>
        </p:nvSpPr>
        <p:spPr>
          <a:xfrm>
            <a:off x="1823018" y="3026628"/>
            <a:ext cx="1371600" cy="515967"/>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2FC822A-5572-D741-8BB7-409B9ED1ED0B}"/>
              </a:ext>
            </a:extLst>
          </p:cNvPr>
          <p:cNvSpPr/>
          <p:nvPr/>
        </p:nvSpPr>
        <p:spPr>
          <a:xfrm>
            <a:off x="1823018" y="4302714"/>
            <a:ext cx="1371600" cy="5334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B9908AF-4C09-DF4A-BB08-B87CEBDD0DC3}"/>
              </a:ext>
            </a:extLst>
          </p:cNvPr>
          <p:cNvSpPr/>
          <p:nvPr/>
        </p:nvSpPr>
        <p:spPr>
          <a:xfrm>
            <a:off x="5584081" y="3026627"/>
            <a:ext cx="1371600" cy="474529"/>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E558BB7-C4ED-284D-8561-CFA35570290E}"/>
              </a:ext>
            </a:extLst>
          </p:cNvPr>
          <p:cNvSpPr/>
          <p:nvPr/>
        </p:nvSpPr>
        <p:spPr>
          <a:xfrm>
            <a:off x="5584081" y="4290887"/>
            <a:ext cx="1371600" cy="5334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CCEB40-1017-1F41-B37D-8F4747D93164}"/>
              </a:ext>
            </a:extLst>
          </p:cNvPr>
          <p:cNvSpPr/>
          <p:nvPr/>
        </p:nvSpPr>
        <p:spPr>
          <a:xfrm>
            <a:off x="3626521" y="4772423"/>
            <a:ext cx="1371600" cy="885789"/>
          </a:xfrm>
          <a:prstGeom prst="ellipse">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E6011801-95AE-C249-84A8-AC1B9A191F63}"/>
              </a:ext>
            </a:extLst>
          </p:cNvPr>
          <p:cNvSpPr/>
          <p:nvPr/>
        </p:nvSpPr>
        <p:spPr>
          <a:xfrm>
            <a:off x="484173" y="3716569"/>
            <a:ext cx="1217578" cy="338555"/>
          </a:xfrm>
          <a:prstGeom prst="wedgeRoundRectCallout">
            <a:avLst>
              <a:gd name="adj1" fmla="val 62103"/>
              <a:gd name="adj2" fmla="val -116455"/>
              <a:gd name="adj3" fmla="val 16667"/>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Local call</a:t>
            </a:r>
          </a:p>
        </p:txBody>
      </p:sp>
      <p:sp>
        <p:nvSpPr>
          <p:cNvPr id="30" name="Rounded Rectangular Callout 29">
            <a:extLst>
              <a:ext uri="{FF2B5EF4-FFF2-40B4-BE49-F238E27FC236}">
                <a16:creationId xmlns:a16="http://schemas.microsoft.com/office/drawing/2014/main" id="{48A4D242-5507-F944-BD66-887BF0057D32}"/>
              </a:ext>
            </a:extLst>
          </p:cNvPr>
          <p:cNvSpPr/>
          <p:nvPr/>
        </p:nvSpPr>
        <p:spPr>
          <a:xfrm>
            <a:off x="3546821" y="5989475"/>
            <a:ext cx="1371600" cy="338555"/>
          </a:xfrm>
          <a:prstGeom prst="wedgeRoundRectCallout">
            <a:avLst>
              <a:gd name="adj1" fmla="val 433"/>
              <a:gd name="adj2" fmla="val -137966"/>
              <a:gd name="adj3" fmla="val 16667"/>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Remote call</a:t>
            </a:r>
          </a:p>
        </p:txBody>
      </p:sp>
    </p:spTree>
    <p:extLst>
      <p:ext uri="{BB962C8B-B14F-4D97-AF65-F5344CB8AC3E}">
        <p14:creationId xmlns:p14="http://schemas.microsoft.com/office/powerpoint/2010/main" val="146292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RPC and why we need RPC?</a:t>
            </a:r>
          </a:p>
          <a:p>
            <a:r>
              <a:rPr lang="en-US" dirty="0"/>
              <a:t>How RPC works?</a:t>
            </a:r>
          </a:p>
          <a:p>
            <a:r>
              <a:rPr lang="en-US" dirty="0"/>
              <a:t>Implementation details of local call and RPC</a:t>
            </a:r>
          </a:p>
          <a:p>
            <a:r>
              <a:rPr lang="en-US" dirty="0"/>
              <a:t>Examples of RPC</a:t>
            </a:r>
          </a:p>
          <a:p>
            <a:r>
              <a:rPr lang="en-US" dirty="0"/>
              <a:t>Remote Method Invocation (RMI)</a:t>
            </a:r>
          </a:p>
          <a:p>
            <a:r>
              <a:rPr lang="en-US" dirty="0"/>
              <a:t>Synchronous and asynchronous in RPC</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F4C8-AA41-DD47-BE37-75723BE7A182}"/>
              </a:ext>
            </a:extLst>
          </p:cNvPr>
          <p:cNvSpPr>
            <a:spLocks noGrp="1"/>
          </p:cNvSpPr>
          <p:nvPr>
            <p:ph type="title"/>
          </p:nvPr>
        </p:nvSpPr>
        <p:spPr/>
        <p:txBody>
          <a:bodyPr/>
          <a:lstStyle/>
          <a:p>
            <a:r>
              <a:rPr lang="en-US" dirty="0"/>
              <a:t>How RPC works?</a:t>
            </a:r>
          </a:p>
        </p:txBody>
      </p:sp>
      <p:sp>
        <p:nvSpPr>
          <p:cNvPr id="3" name="Date Placeholder 2">
            <a:extLst>
              <a:ext uri="{FF2B5EF4-FFF2-40B4-BE49-F238E27FC236}">
                <a16:creationId xmlns:a16="http://schemas.microsoft.com/office/drawing/2014/main" id="{DD84BD76-763F-9E48-BA84-ECFB2C10AB3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B788925-651C-634C-A20A-2CA0B4AC9B04}"/>
              </a:ext>
            </a:extLst>
          </p:cNvPr>
          <p:cNvSpPr>
            <a:spLocks noGrp="1"/>
          </p:cNvSpPr>
          <p:nvPr>
            <p:ph type="sldNum" sz="quarter" idx="12"/>
          </p:nvPr>
        </p:nvSpPr>
        <p:spPr/>
        <p:txBody>
          <a:bodyPr/>
          <a:lstStyle/>
          <a:p>
            <a:r>
              <a:rPr lang="en-US"/>
              <a:t>CS 7172</a:t>
            </a:r>
            <a:endParaRPr lang="en-US" dirty="0"/>
          </a:p>
        </p:txBody>
      </p:sp>
      <p:grpSp>
        <p:nvGrpSpPr>
          <p:cNvPr id="22" name="Group 21">
            <a:extLst>
              <a:ext uri="{FF2B5EF4-FFF2-40B4-BE49-F238E27FC236}">
                <a16:creationId xmlns:a16="http://schemas.microsoft.com/office/drawing/2014/main" id="{518EE443-7B16-2941-8149-A2514267501A}"/>
              </a:ext>
            </a:extLst>
          </p:cNvPr>
          <p:cNvGrpSpPr/>
          <p:nvPr/>
        </p:nvGrpSpPr>
        <p:grpSpPr>
          <a:xfrm>
            <a:off x="1162377" y="1459230"/>
            <a:ext cx="6417709" cy="5080000"/>
            <a:chOff x="1162377" y="1459230"/>
            <a:chExt cx="6417709" cy="5080000"/>
          </a:xfrm>
        </p:grpSpPr>
        <p:pic>
          <p:nvPicPr>
            <p:cNvPr id="6" name="Picture 5">
              <a:extLst>
                <a:ext uri="{FF2B5EF4-FFF2-40B4-BE49-F238E27FC236}">
                  <a16:creationId xmlns:a16="http://schemas.microsoft.com/office/drawing/2014/main" id="{E6F287EE-D3B6-8F4D-B71E-1C4274357BBD}"/>
                </a:ext>
              </a:extLst>
            </p:cNvPr>
            <p:cNvPicPr>
              <a:picLocks noChangeAspect="1"/>
            </p:cNvPicPr>
            <p:nvPr/>
          </p:nvPicPr>
          <p:blipFill>
            <a:blip r:embed="rId2"/>
            <a:stretch>
              <a:fillRect/>
            </a:stretch>
          </p:blipFill>
          <p:spPr>
            <a:xfrm>
              <a:off x="1230086" y="1459230"/>
              <a:ext cx="6350000" cy="5080000"/>
            </a:xfrm>
            <a:prstGeom prst="rect">
              <a:avLst/>
            </a:prstGeom>
          </p:spPr>
        </p:pic>
        <p:sp>
          <p:nvSpPr>
            <p:cNvPr id="7" name="TextBox 6">
              <a:extLst>
                <a:ext uri="{FF2B5EF4-FFF2-40B4-BE49-F238E27FC236}">
                  <a16:creationId xmlns:a16="http://schemas.microsoft.com/office/drawing/2014/main" id="{EE4496C7-86F4-AF40-AC3E-E5C51E180769}"/>
                </a:ext>
              </a:extLst>
            </p:cNvPr>
            <p:cNvSpPr txBox="1"/>
            <p:nvPr/>
          </p:nvSpPr>
          <p:spPr>
            <a:xfrm>
              <a:off x="2057400" y="1600200"/>
              <a:ext cx="1297022" cy="338554"/>
            </a:xfrm>
            <a:prstGeom prst="rect">
              <a:avLst/>
            </a:prstGeom>
            <a:solidFill>
              <a:schemeClr val="bg1"/>
            </a:solidFill>
          </p:spPr>
          <p:txBody>
            <a:bodyPr wrap="none" rtlCol="0">
              <a:spAutoFit/>
            </a:bodyPr>
            <a:lstStyle/>
            <a:p>
              <a:r>
                <a:rPr lang="en-US" sz="1600" dirty="0"/>
                <a:t>Order system</a:t>
              </a:r>
            </a:p>
          </p:txBody>
        </p:sp>
        <p:sp>
          <p:nvSpPr>
            <p:cNvPr id="8" name="TextBox 7">
              <a:extLst>
                <a:ext uri="{FF2B5EF4-FFF2-40B4-BE49-F238E27FC236}">
                  <a16:creationId xmlns:a16="http://schemas.microsoft.com/office/drawing/2014/main" id="{8761CD78-B178-074C-9896-FCAFCEE73CBD}"/>
                </a:ext>
              </a:extLst>
            </p:cNvPr>
            <p:cNvSpPr txBox="1"/>
            <p:nvPr/>
          </p:nvSpPr>
          <p:spPr>
            <a:xfrm>
              <a:off x="5638800" y="1580606"/>
              <a:ext cx="1538178" cy="338554"/>
            </a:xfrm>
            <a:prstGeom prst="rect">
              <a:avLst/>
            </a:prstGeom>
            <a:solidFill>
              <a:schemeClr val="bg1"/>
            </a:solidFill>
          </p:spPr>
          <p:txBody>
            <a:bodyPr wrap="none" rtlCol="0">
              <a:spAutoFit/>
            </a:bodyPr>
            <a:lstStyle/>
            <a:p>
              <a:r>
                <a:rPr lang="en-US" sz="1600" dirty="0"/>
                <a:t>Payment system</a:t>
              </a:r>
            </a:p>
          </p:txBody>
        </p:sp>
        <p:sp>
          <p:nvSpPr>
            <p:cNvPr id="9" name="TextBox 8">
              <a:extLst>
                <a:ext uri="{FF2B5EF4-FFF2-40B4-BE49-F238E27FC236}">
                  <a16:creationId xmlns:a16="http://schemas.microsoft.com/office/drawing/2014/main" id="{E4A0BDAD-8D4B-C34D-BC0A-D5C698E28366}"/>
                </a:ext>
              </a:extLst>
            </p:cNvPr>
            <p:cNvSpPr txBox="1"/>
            <p:nvPr/>
          </p:nvSpPr>
          <p:spPr>
            <a:xfrm>
              <a:off x="1649186" y="2056004"/>
              <a:ext cx="931409" cy="338554"/>
            </a:xfrm>
            <a:prstGeom prst="rect">
              <a:avLst/>
            </a:prstGeom>
            <a:solidFill>
              <a:schemeClr val="bg1"/>
            </a:solidFill>
          </p:spPr>
          <p:txBody>
            <a:bodyPr wrap="none" rtlCol="0">
              <a:spAutoFit/>
            </a:bodyPr>
            <a:lstStyle/>
            <a:p>
              <a:r>
                <a:rPr lang="en-US" sz="1600" dirty="0"/>
                <a:t>Local call</a:t>
              </a:r>
            </a:p>
          </p:txBody>
        </p:sp>
        <p:sp>
          <p:nvSpPr>
            <p:cNvPr id="10" name="TextBox 9">
              <a:extLst>
                <a:ext uri="{FF2B5EF4-FFF2-40B4-BE49-F238E27FC236}">
                  <a16:creationId xmlns:a16="http://schemas.microsoft.com/office/drawing/2014/main" id="{CE9A78E7-5125-9D49-9DE6-4D1223556724}"/>
                </a:ext>
              </a:extLst>
            </p:cNvPr>
            <p:cNvSpPr txBox="1"/>
            <p:nvPr/>
          </p:nvSpPr>
          <p:spPr>
            <a:xfrm>
              <a:off x="5410200" y="2048254"/>
              <a:ext cx="931409" cy="338554"/>
            </a:xfrm>
            <a:prstGeom prst="rect">
              <a:avLst/>
            </a:prstGeom>
            <a:solidFill>
              <a:schemeClr val="bg1"/>
            </a:solidFill>
          </p:spPr>
          <p:txBody>
            <a:bodyPr wrap="none" rtlCol="0">
              <a:spAutoFit/>
            </a:bodyPr>
            <a:lstStyle/>
            <a:p>
              <a:r>
                <a:rPr lang="en-US" sz="1600" dirty="0"/>
                <a:t>Local call</a:t>
              </a:r>
            </a:p>
          </p:txBody>
        </p:sp>
        <p:sp>
          <p:nvSpPr>
            <p:cNvPr id="11" name="TextBox 10">
              <a:extLst>
                <a:ext uri="{FF2B5EF4-FFF2-40B4-BE49-F238E27FC236}">
                  <a16:creationId xmlns:a16="http://schemas.microsoft.com/office/drawing/2014/main" id="{F7399AE3-0C7C-D447-98A6-E67A73E5B34E}"/>
                </a:ext>
              </a:extLst>
            </p:cNvPr>
            <p:cNvSpPr txBox="1"/>
            <p:nvPr/>
          </p:nvSpPr>
          <p:spPr>
            <a:xfrm>
              <a:off x="1162377" y="4251339"/>
              <a:ext cx="838200" cy="584775"/>
            </a:xfrm>
            <a:prstGeom prst="rect">
              <a:avLst/>
            </a:prstGeom>
            <a:solidFill>
              <a:schemeClr val="bg1"/>
            </a:solidFill>
          </p:spPr>
          <p:txBody>
            <a:bodyPr wrap="square" rtlCol="0">
              <a:spAutoFit/>
            </a:bodyPr>
            <a:lstStyle/>
            <a:p>
              <a:r>
                <a:rPr lang="en-US" sz="1600" dirty="0"/>
                <a:t>System call</a:t>
              </a:r>
            </a:p>
          </p:txBody>
        </p:sp>
        <p:sp>
          <p:nvSpPr>
            <p:cNvPr id="12" name="TextBox 11">
              <a:extLst>
                <a:ext uri="{FF2B5EF4-FFF2-40B4-BE49-F238E27FC236}">
                  <a16:creationId xmlns:a16="http://schemas.microsoft.com/office/drawing/2014/main" id="{616C2021-C1FC-B043-8371-D5703AD22847}"/>
                </a:ext>
              </a:extLst>
            </p:cNvPr>
            <p:cNvSpPr txBox="1"/>
            <p:nvPr/>
          </p:nvSpPr>
          <p:spPr>
            <a:xfrm>
              <a:off x="4876800" y="4267200"/>
              <a:ext cx="838200" cy="584775"/>
            </a:xfrm>
            <a:prstGeom prst="rect">
              <a:avLst/>
            </a:prstGeom>
            <a:solidFill>
              <a:schemeClr val="bg1"/>
            </a:solidFill>
          </p:spPr>
          <p:txBody>
            <a:bodyPr wrap="square" rtlCol="0">
              <a:spAutoFit/>
            </a:bodyPr>
            <a:lstStyle/>
            <a:p>
              <a:r>
                <a:rPr lang="en-US" sz="1600" dirty="0"/>
                <a:t>System call</a:t>
              </a:r>
            </a:p>
          </p:txBody>
        </p:sp>
        <p:sp>
          <p:nvSpPr>
            <p:cNvPr id="13" name="TextBox 12">
              <a:extLst>
                <a:ext uri="{FF2B5EF4-FFF2-40B4-BE49-F238E27FC236}">
                  <a16:creationId xmlns:a16="http://schemas.microsoft.com/office/drawing/2014/main" id="{8903F1FE-F99D-1247-84C5-815E0575C1D4}"/>
                </a:ext>
              </a:extLst>
            </p:cNvPr>
            <p:cNvSpPr txBox="1"/>
            <p:nvPr/>
          </p:nvSpPr>
          <p:spPr>
            <a:xfrm>
              <a:off x="2088416" y="5650921"/>
              <a:ext cx="994183" cy="338554"/>
            </a:xfrm>
            <a:prstGeom prst="rect">
              <a:avLst/>
            </a:prstGeom>
            <a:solidFill>
              <a:schemeClr val="bg1"/>
            </a:solidFill>
          </p:spPr>
          <p:txBody>
            <a:bodyPr wrap="none" rtlCol="0">
              <a:spAutoFit/>
            </a:bodyPr>
            <a:lstStyle/>
            <a:p>
              <a:r>
                <a:rPr lang="en-US" sz="1600" dirty="0"/>
                <a:t>OS Kernel</a:t>
              </a:r>
            </a:p>
          </p:txBody>
        </p:sp>
        <p:sp>
          <p:nvSpPr>
            <p:cNvPr id="14" name="TextBox 13">
              <a:extLst>
                <a:ext uri="{FF2B5EF4-FFF2-40B4-BE49-F238E27FC236}">
                  <a16:creationId xmlns:a16="http://schemas.microsoft.com/office/drawing/2014/main" id="{FEBF2DAE-5634-2E4D-A202-DE2C31D4EAE8}"/>
                </a:ext>
              </a:extLst>
            </p:cNvPr>
            <p:cNvSpPr txBox="1"/>
            <p:nvPr/>
          </p:nvSpPr>
          <p:spPr>
            <a:xfrm>
              <a:off x="5844517" y="5658213"/>
              <a:ext cx="994183" cy="338554"/>
            </a:xfrm>
            <a:prstGeom prst="rect">
              <a:avLst/>
            </a:prstGeom>
            <a:solidFill>
              <a:schemeClr val="bg1"/>
            </a:solidFill>
          </p:spPr>
          <p:txBody>
            <a:bodyPr wrap="none" rtlCol="0">
              <a:spAutoFit/>
            </a:bodyPr>
            <a:lstStyle/>
            <a:p>
              <a:r>
                <a:rPr lang="en-US" sz="1600" dirty="0"/>
                <a:t>OS Kernel</a:t>
              </a:r>
            </a:p>
          </p:txBody>
        </p:sp>
        <p:sp>
          <p:nvSpPr>
            <p:cNvPr id="15" name="TextBox 14">
              <a:extLst>
                <a:ext uri="{FF2B5EF4-FFF2-40B4-BE49-F238E27FC236}">
                  <a16:creationId xmlns:a16="http://schemas.microsoft.com/office/drawing/2014/main" id="{4EE19CBE-3489-B145-A6B6-E0636DE05400}"/>
                </a:ext>
              </a:extLst>
            </p:cNvPr>
            <p:cNvSpPr txBox="1"/>
            <p:nvPr/>
          </p:nvSpPr>
          <p:spPr>
            <a:xfrm>
              <a:off x="2121888" y="6112199"/>
              <a:ext cx="1072730" cy="338554"/>
            </a:xfrm>
            <a:prstGeom prst="rect">
              <a:avLst/>
            </a:prstGeom>
            <a:solidFill>
              <a:schemeClr val="bg1"/>
            </a:solidFill>
          </p:spPr>
          <p:txBody>
            <a:bodyPr wrap="none" rtlCol="0">
              <a:spAutoFit/>
            </a:bodyPr>
            <a:lstStyle/>
            <a:p>
              <a:r>
                <a:rPr lang="en-US" sz="1600" dirty="0"/>
                <a:t>Machine A</a:t>
              </a:r>
            </a:p>
          </p:txBody>
        </p:sp>
        <p:sp>
          <p:nvSpPr>
            <p:cNvPr id="16" name="TextBox 15">
              <a:extLst>
                <a:ext uri="{FF2B5EF4-FFF2-40B4-BE49-F238E27FC236}">
                  <a16:creationId xmlns:a16="http://schemas.microsoft.com/office/drawing/2014/main" id="{57358A43-07E4-A646-B5AC-E0616FA9277A}"/>
                </a:ext>
              </a:extLst>
            </p:cNvPr>
            <p:cNvSpPr txBox="1"/>
            <p:nvPr/>
          </p:nvSpPr>
          <p:spPr>
            <a:xfrm>
              <a:off x="5719454" y="6130193"/>
              <a:ext cx="1072730" cy="338554"/>
            </a:xfrm>
            <a:prstGeom prst="rect">
              <a:avLst/>
            </a:prstGeom>
            <a:solidFill>
              <a:schemeClr val="bg1"/>
            </a:solidFill>
          </p:spPr>
          <p:txBody>
            <a:bodyPr wrap="none" rtlCol="0">
              <a:spAutoFit/>
            </a:bodyPr>
            <a:lstStyle/>
            <a:p>
              <a:r>
                <a:rPr lang="en-US" sz="1600" dirty="0"/>
                <a:t>Machine B</a:t>
              </a:r>
            </a:p>
          </p:txBody>
        </p:sp>
        <p:sp>
          <p:nvSpPr>
            <p:cNvPr id="17" name="TextBox 16">
              <a:extLst>
                <a:ext uri="{FF2B5EF4-FFF2-40B4-BE49-F238E27FC236}">
                  <a16:creationId xmlns:a16="http://schemas.microsoft.com/office/drawing/2014/main" id="{3D3E8E3D-5AB0-2946-9893-2877A09B660A}"/>
                </a:ext>
              </a:extLst>
            </p:cNvPr>
            <p:cNvSpPr txBox="1"/>
            <p:nvPr/>
          </p:nvSpPr>
          <p:spPr>
            <a:xfrm>
              <a:off x="3891459" y="5658213"/>
              <a:ext cx="1157881" cy="338554"/>
            </a:xfrm>
            <a:prstGeom prst="rect">
              <a:avLst/>
            </a:prstGeom>
            <a:solidFill>
              <a:schemeClr val="bg1"/>
            </a:solidFill>
          </p:spPr>
          <p:txBody>
            <a:bodyPr wrap="none" rtlCol="0">
              <a:spAutoFit/>
            </a:bodyPr>
            <a:lstStyle/>
            <a:p>
              <a:r>
                <a:rPr lang="en-US" sz="1600" dirty="0"/>
                <a:t>Networking</a:t>
              </a:r>
            </a:p>
          </p:txBody>
        </p:sp>
        <p:sp>
          <p:nvSpPr>
            <p:cNvPr id="18" name="TextBox 17">
              <a:extLst>
                <a:ext uri="{FF2B5EF4-FFF2-40B4-BE49-F238E27FC236}">
                  <a16:creationId xmlns:a16="http://schemas.microsoft.com/office/drawing/2014/main" id="{37AE895B-3586-6C4D-821B-5730644B0090}"/>
                </a:ext>
              </a:extLst>
            </p:cNvPr>
            <p:cNvSpPr txBox="1"/>
            <p:nvPr/>
          </p:nvSpPr>
          <p:spPr>
            <a:xfrm>
              <a:off x="2035142" y="5164811"/>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sp>
          <p:nvSpPr>
            <p:cNvPr id="19" name="TextBox 18">
              <a:extLst>
                <a:ext uri="{FF2B5EF4-FFF2-40B4-BE49-F238E27FC236}">
                  <a16:creationId xmlns:a16="http://schemas.microsoft.com/office/drawing/2014/main" id="{EA5D0D0C-D011-FC45-B623-4C41CFB45878}"/>
                </a:ext>
              </a:extLst>
            </p:cNvPr>
            <p:cNvSpPr txBox="1"/>
            <p:nvPr/>
          </p:nvSpPr>
          <p:spPr>
            <a:xfrm>
              <a:off x="5766046" y="5165302"/>
              <a:ext cx="994183" cy="276999"/>
            </a:xfrm>
            <a:prstGeom prst="rect">
              <a:avLst/>
            </a:prstGeom>
            <a:solidFill>
              <a:srgbClr val="EE8944"/>
            </a:solidFill>
          </p:spPr>
          <p:txBody>
            <a:bodyPr wrap="square" rtlCol="0">
              <a:spAutoFit/>
            </a:bodyPr>
            <a:lstStyle/>
            <a:p>
              <a:r>
                <a:rPr lang="en-US" sz="1200" dirty="0">
                  <a:solidFill>
                    <a:schemeClr val="bg1"/>
                  </a:solidFill>
                </a:rPr>
                <a:t>Network call</a:t>
              </a:r>
            </a:p>
          </p:txBody>
        </p:sp>
      </p:grpSp>
      <p:sp>
        <p:nvSpPr>
          <p:cNvPr id="20" name="Rectangle 19">
            <a:extLst>
              <a:ext uri="{FF2B5EF4-FFF2-40B4-BE49-F238E27FC236}">
                <a16:creationId xmlns:a16="http://schemas.microsoft.com/office/drawing/2014/main" id="{43EE7159-23AA-CE4B-93A5-B4FA636D52B0}"/>
              </a:ext>
            </a:extLst>
          </p:cNvPr>
          <p:cNvSpPr/>
          <p:nvPr/>
        </p:nvSpPr>
        <p:spPr>
          <a:xfrm>
            <a:off x="812799" y="3048000"/>
            <a:ext cx="7315200" cy="3491230"/>
          </a:xfrm>
          <a:prstGeom prst="rect">
            <a:avLst/>
          </a:prstGeom>
          <a:solidFill>
            <a:srgbClr val="000000">
              <a:alpha val="6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ular Callout 30">
            <a:extLst>
              <a:ext uri="{FF2B5EF4-FFF2-40B4-BE49-F238E27FC236}">
                <a16:creationId xmlns:a16="http://schemas.microsoft.com/office/drawing/2014/main" id="{ADBA3A9F-194C-EC4A-92F7-66743EC3F8A5}"/>
              </a:ext>
            </a:extLst>
          </p:cNvPr>
          <p:cNvSpPr/>
          <p:nvPr/>
        </p:nvSpPr>
        <p:spPr>
          <a:xfrm>
            <a:off x="2922475" y="1099413"/>
            <a:ext cx="2291782" cy="990601"/>
          </a:xfrm>
          <a:prstGeom prst="wedgeRoundRectCallout">
            <a:avLst>
              <a:gd name="adj1" fmla="val -56653"/>
              <a:gd name="adj2" fmla="val 89917"/>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From the user perspective, the RPC of </a:t>
            </a:r>
            <a:r>
              <a:rPr lang="en-US" sz="1400" b="1" i="1" dirty="0"/>
              <a:t>pay(order) </a:t>
            </a:r>
            <a:r>
              <a:rPr lang="en-US" sz="1400" dirty="0"/>
              <a:t>to remote machine is just like execution of the local call.</a:t>
            </a:r>
          </a:p>
        </p:txBody>
      </p:sp>
    </p:spTree>
    <p:extLst>
      <p:ext uri="{BB962C8B-B14F-4D97-AF65-F5344CB8AC3E}">
        <p14:creationId xmlns:p14="http://schemas.microsoft.com/office/powerpoint/2010/main" val="21726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7522-C6B8-C14F-BA10-E3A1D7FED996}"/>
              </a:ext>
            </a:extLst>
          </p:cNvPr>
          <p:cNvSpPr>
            <a:spLocks noGrp="1"/>
          </p:cNvSpPr>
          <p:nvPr>
            <p:ph type="title"/>
          </p:nvPr>
        </p:nvSpPr>
        <p:spPr/>
        <p:txBody>
          <a:bodyPr>
            <a:normAutofit fontScale="90000"/>
          </a:bodyPr>
          <a:lstStyle/>
          <a:p>
            <a:r>
              <a:rPr lang="en-US" dirty="0"/>
              <a:t>Local call vs. Remote call implementation</a:t>
            </a:r>
          </a:p>
        </p:txBody>
      </p:sp>
      <p:sp>
        <p:nvSpPr>
          <p:cNvPr id="3" name="Date Placeholder 2">
            <a:extLst>
              <a:ext uri="{FF2B5EF4-FFF2-40B4-BE49-F238E27FC236}">
                <a16:creationId xmlns:a16="http://schemas.microsoft.com/office/drawing/2014/main" id="{CC9D858C-F7A5-3141-9AE1-1E764135EFA8}"/>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63DF2EA-31FC-694D-ACF0-301FEA86DBF9}"/>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43015491-596B-8A40-8024-97916C07923F}"/>
              </a:ext>
            </a:extLst>
          </p:cNvPr>
          <p:cNvPicPr>
            <a:picLocks noChangeAspect="1"/>
          </p:cNvPicPr>
          <p:nvPr/>
        </p:nvPicPr>
        <p:blipFill>
          <a:blip r:embed="rId2"/>
          <a:stretch>
            <a:fillRect/>
          </a:stretch>
        </p:blipFill>
        <p:spPr>
          <a:xfrm>
            <a:off x="5334641" y="2226685"/>
            <a:ext cx="676003" cy="1051560"/>
          </a:xfrm>
          <a:prstGeom prst="rect">
            <a:avLst/>
          </a:prstGeom>
        </p:spPr>
      </p:pic>
      <p:pic>
        <p:nvPicPr>
          <p:cNvPr id="8" name="Picture 7">
            <a:extLst>
              <a:ext uri="{FF2B5EF4-FFF2-40B4-BE49-F238E27FC236}">
                <a16:creationId xmlns:a16="http://schemas.microsoft.com/office/drawing/2014/main" id="{D327815E-BDD9-DB45-B845-DE99AEBDB95C}"/>
              </a:ext>
            </a:extLst>
          </p:cNvPr>
          <p:cNvPicPr>
            <a:picLocks noChangeAspect="1"/>
          </p:cNvPicPr>
          <p:nvPr/>
        </p:nvPicPr>
        <p:blipFill>
          <a:blip r:embed="rId2"/>
          <a:stretch>
            <a:fillRect/>
          </a:stretch>
        </p:blipFill>
        <p:spPr>
          <a:xfrm>
            <a:off x="7481171" y="2226685"/>
            <a:ext cx="676003" cy="1051560"/>
          </a:xfrm>
          <a:prstGeom prst="rect">
            <a:avLst/>
          </a:prstGeom>
        </p:spPr>
      </p:pic>
      <p:pic>
        <p:nvPicPr>
          <p:cNvPr id="9" name="Picture 8">
            <a:extLst>
              <a:ext uri="{FF2B5EF4-FFF2-40B4-BE49-F238E27FC236}">
                <a16:creationId xmlns:a16="http://schemas.microsoft.com/office/drawing/2014/main" id="{A3FBBEA5-8E8C-3447-9758-5A4E8F73324B}"/>
              </a:ext>
            </a:extLst>
          </p:cNvPr>
          <p:cNvPicPr>
            <a:picLocks noChangeAspect="1"/>
          </p:cNvPicPr>
          <p:nvPr/>
        </p:nvPicPr>
        <p:blipFill>
          <a:blip r:embed="rId3"/>
          <a:stretch>
            <a:fillRect/>
          </a:stretch>
        </p:blipFill>
        <p:spPr>
          <a:xfrm>
            <a:off x="745635" y="1475590"/>
            <a:ext cx="641350" cy="590550"/>
          </a:xfrm>
          <a:prstGeom prst="rect">
            <a:avLst/>
          </a:prstGeom>
        </p:spPr>
      </p:pic>
      <p:pic>
        <p:nvPicPr>
          <p:cNvPr id="10" name="Picture 9">
            <a:extLst>
              <a:ext uri="{FF2B5EF4-FFF2-40B4-BE49-F238E27FC236}">
                <a16:creationId xmlns:a16="http://schemas.microsoft.com/office/drawing/2014/main" id="{6351906C-8AB5-AA4E-BF54-3AB3B7C7DCF7}"/>
              </a:ext>
            </a:extLst>
          </p:cNvPr>
          <p:cNvPicPr>
            <a:picLocks noChangeAspect="1"/>
          </p:cNvPicPr>
          <p:nvPr/>
        </p:nvPicPr>
        <p:blipFill>
          <a:blip r:embed="rId3"/>
          <a:stretch>
            <a:fillRect/>
          </a:stretch>
        </p:blipFill>
        <p:spPr>
          <a:xfrm>
            <a:off x="1967024" y="1495282"/>
            <a:ext cx="641350" cy="590550"/>
          </a:xfrm>
          <a:prstGeom prst="rect">
            <a:avLst/>
          </a:prstGeom>
        </p:spPr>
      </p:pic>
      <p:pic>
        <p:nvPicPr>
          <p:cNvPr id="11" name="Picture 10">
            <a:extLst>
              <a:ext uri="{FF2B5EF4-FFF2-40B4-BE49-F238E27FC236}">
                <a16:creationId xmlns:a16="http://schemas.microsoft.com/office/drawing/2014/main" id="{48C18716-C79F-A840-935C-E9C8DD2C4915}"/>
              </a:ext>
            </a:extLst>
          </p:cNvPr>
          <p:cNvPicPr>
            <a:picLocks noChangeAspect="1"/>
          </p:cNvPicPr>
          <p:nvPr/>
        </p:nvPicPr>
        <p:blipFill>
          <a:blip r:embed="rId3"/>
          <a:stretch>
            <a:fillRect/>
          </a:stretch>
        </p:blipFill>
        <p:spPr>
          <a:xfrm>
            <a:off x="5319230" y="1488608"/>
            <a:ext cx="641350" cy="590550"/>
          </a:xfrm>
          <a:prstGeom prst="rect">
            <a:avLst/>
          </a:prstGeom>
        </p:spPr>
      </p:pic>
      <p:pic>
        <p:nvPicPr>
          <p:cNvPr id="12" name="Picture 11">
            <a:extLst>
              <a:ext uri="{FF2B5EF4-FFF2-40B4-BE49-F238E27FC236}">
                <a16:creationId xmlns:a16="http://schemas.microsoft.com/office/drawing/2014/main" id="{4D1C96A7-D1F9-8C46-9C26-C0823A48F767}"/>
              </a:ext>
            </a:extLst>
          </p:cNvPr>
          <p:cNvPicPr>
            <a:picLocks noChangeAspect="1"/>
          </p:cNvPicPr>
          <p:nvPr/>
        </p:nvPicPr>
        <p:blipFill>
          <a:blip r:embed="rId3"/>
          <a:stretch>
            <a:fillRect/>
          </a:stretch>
        </p:blipFill>
        <p:spPr>
          <a:xfrm>
            <a:off x="7565888" y="1494955"/>
            <a:ext cx="641350" cy="590550"/>
          </a:xfrm>
          <a:prstGeom prst="rect">
            <a:avLst/>
          </a:prstGeom>
        </p:spPr>
      </p:pic>
      <p:sp>
        <p:nvSpPr>
          <p:cNvPr id="13" name="Left-Right Arrow 12">
            <a:extLst>
              <a:ext uri="{FF2B5EF4-FFF2-40B4-BE49-F238E27FC236}">
                <a16:creationId xmlns:a16="http://schemas.microsoft.com/office/drawing/2014/main" id="{994745C0-763B-3F42-AE49-E2C683DDF345}"/>
              </a:ext>
            </a:extLst>
          </p:cNvPr>
          <p:cNvSpPr/>
          <p:nvPr/>
        </p:nvSpPr>
        <p:spPr>
          <a:xfrm rot="3059683">
            <a:off x="902340" y="2286507"/>
            <a:ext cx="580039"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856FA53D-D2F0-9342-8B2A-38E925334F36}"/>
              </a:ext>
            </a:extLst>
          </p:cNvPr>
          <p:cNvSpPr/>
          <p:nvPr/>
        </p:nvSpPr>
        <p:spPr>
          <a:xfrm>
            <a:off x="6010644" y="1669623"/>
            <a:ext cx="1505180"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loud 14">
            <a:extLst>
              <a:ext uri="{FF2B5EF4-FFF2-40B4-BE49-F238E27FC236}">
                <a16:creationId xmlns:a16="http://schemas.microsoft.com/office/drawing/2014/main" id="{5A19EE44-2693-8649-99EA-3CBAB41B11C8}"/>
              </a:ext>
            </a:extLst>
          </p:cNvPr>
          <p:cNvSpPr/>
          <p:nvPr/>
        </p:nvSpPr>
        <p:spPr>
          <a:xfrm>
            <a:off x="791751" y="2752465"/>
            <a:ext cx="149594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memory</a:t>
            </a:r>
          </a:p>
        </p:txBody>
      </p:sp>
      <p:sp>
        <p:nvSpPr>
          <p:cNvPr id="16" name="Left-Right Arrow 15">
            <a:extLst>
              <a:ext uri="{FF2B5EF4-FFF2-40B4-BE49-F238E27FC236}">
                <a16:creationId xmlns:a16="http://schemas.microsoft.com/office/drawing/2014/main" id="{6FE34945-E35E-764D-8549-E2997907CFC1}"/>
              </a:ext>
            </a:extLst>
          </p:cNvPr>
          <p:cNvSpPr/>
          <p:nvPr/>
        </p:nvSpPr>
        <p:spPr>
          <a:xfrm rot="18760515">
            <a:off x="1659678" y="2302250"/>
            <a:ext cx="580039"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05973961-DA7B-AE47-8F75-955BFDAF63E3}"/>
              </a:ext>
            </a:extLst>
          </p:cNvPr>
          <p:cNvSpPr>
            <a:spLocks noGrp="1"/>
          </p:cNvSpPr>
          <p:nvPr>
            <p:ph sz="quarter" idx="1"/>
          </p:nvPr>
        </p:nvSpPr>
        <p:spPr>
          <a:xfrm>
            <a:off x="457200" y="4436256"/>
            <a:ext cx="3810000" cy="1720703"/>
          </a:xfrm>
        </p:spPr>
        <p:txBody>
          <a:bodyPr>
            <a:normAutofit fontScale="55000" lnSpcReduction="20000"/>
          </a:bodyPr>
          <a:lstStyle/>
          <a:p>
            <a:r>
              <a:rPr lang="en-US" dirty="0"/>
              <a:t>Shared memory passing</a:t>
            </a:r>
          </a:p>
          <a:p>
            <a:r>
              <a:rPr lang="en-US" dirty="0"/>
              <a:t>User can use </a:t>
            </a:r>
            <a:r>
              <a:rPr lang="en-US" b="1" i="1" dirty="0">
                <a:solidFill>
                  <a:schemeClr val="accent2"/>
                </a:solidFill>
              </a:rPr>
              <a:t>{function + parameter} </a:t>
            </a:r>
            <a:r>
              <a:rPr lang="en-US" dirty="0"/>
              <a:t>to do local function call</a:t>
            </a:r>
          </a:p>
          <a:p>
            <a:r>
              <a:rPr lang="en-US" dirty="0"/>
              <a:t>Under the same memory address</a:t>
            </a:r>
          </a:p>
        </p:txBody>
      </p:sp>
      <p:sp>
        <p:nvSpPr>
          <p:cNvPr id="18" name="Content Placeholder 4">
            <a:extLst>
              <a:ext uri="{FF2B5EF4-FFF2-40B4-BE49-F238E27FC236}">
                <a16:creationId xmlns:a16="http://schemas.microsoft.com/office/drawing/2014/main" id="{4BD1A430-35CA-BE49-9E89-21C59A09AEC7}"/>
              </a:ext>
            </a:extLst>
          </p:cNvPr>
          <p:cNvSpPr txBox="1">
            <a:spLocks/>
          </p:cNvSpPr>
          <p:nvPr/>
        </p:nvSpPr>
        <p:spPr>
          <a:xfrm>
            <a:off x="4876802" y="4267200"/>
            <a:ext cx="3810000" cy="2082803"/>
          </a:xfrm>
          <a:prstGeom prst="rect">
            <a:avLst/>
          </a:prstGeom>
        </p:spPr>
        <p:txBody>
          <a:bodyPr vert="horz">
            <a:normAutofit fontScale="5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Network passing</a:t>
            </a:r>
          </a:p>
          <a:p>
            <a:r>
              <a:rPr lang="en-US" dirty="0"/>
              <a:t>User use </a:t>
            </a:r>
            <a:r>
              <a:rPr lang="en-US" b="1" i="1" dirty="0">
                <a:solidFill>
                  <a:schemeClr val="accent2"/>
                </a:solidFill>
              </a:rPr>
              <a:t>{ID + function + parameter} </a:t>
            </a:r>
            <a:r>
              <a:rPr lang="en-US" dirty="0"/>
              <a:t>to do remote function call due to different memory space</a:t>
            </a:r>
          </a:p>
          <a:p>
            <a:r>
              <a:rPr lang="en-US" dirty="0"/>
              <a:t>Under the different memory address</a:t>
            </a:r>
          </a:p>
        </p:txBody>
      </p:sp>
    </p:spTree>
    <p:extLst>
      <p:ext uri="{BB962C8B-B14F-4D97-AF65-F5344CB8AC3E}">
        <p14:creationId xmlns:p14="http://schemas.microsoft.com/office/powerpoint/2010/main" val="1661663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2A8-5DF0-DF41-9ACF-DFE7EC3FDF88}"/>
              </a:ext>
            </a:extLst>
          </p:cNvPr>
          <p:cNvSpPr>
            <a:spLocks noGrp="1"/>
          </p:cNvSpPr>
          <p:nvPr>
            <p:ph type="title"/>
          </p:nvPr>
        </p:nvSpPr>
        <p:spPr/>
        <p:txBody>
          <a:bodyPr>
            <a:normAutofit fontScale="90000"/>
          </a:bodyPr>
          <a:lstStyle/>
          <a:p>
            <a:r>
              <a:rPr lang="en-US" dirty="0"/>
              <a:t>Local call vs. Remote call implementation</a:t>
            </a:r>
          </a:p>
        </p:txBody>
      </p:sp>
      <p:sp>
        <p:nvSpPr>
          <p:cNvPr id="3" name="Date Placeholder 2">
            <a:extLst>
              <a:ext uri="{FF2B5EF4-FFF2-40B4-BE49-F238E27FC236}">
                <a16:creationId xmlns:a16="http://schemas.microsoft.com/office/drawing/2014/main" id="{2EAE1EF3-8FEC-3143-B0EC-491E9EB9E3C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60D7262-CE31-5745-8A02-F53255650D0D}"/>
              </a:ext>
            </a:extLst>
          </p:cNvPr>
          <p:cNvSpPr>
            <a:spLocks noGrp="1"/>
          </p:cNvSpPr>
          <p:nvPr>
            <p:ph type="sldNum" sz="quarter" idx="12"/>
          </p:nvPr>
        </p:nvSpPr>
        <p:spPr/>
        <p:txBody>
          <a:bodyPr/>
          <a:lstStyle/>
          <a:p>
            <a:r>
              <a:rPr lang="en-US"/>
              <a:t>CS 7172</a:t>
            </a:r>
            <a:endParaRPr lang="en-US" dirty="0"/>
          </a:p>
        </p:txBody>
      </p:sp>
      <p:pic>
        <p:nvPicPr>
          <p:cNvPr id="24" name="Picture 23">
            <a:extLst>
              <a:ext uri="{FF2B5EF4-FFF2-40B4-BE49-F238E27FC236}">
                <a16:creationId xmlns:a16="http://schemas.microsoft.com/office/drawing/2014/main" id="{C355E180-69B0-D845-8333-ADC8E887E90F}"/>
              </a:ext>
            </a:extLst>
          </p:cNvPr>
          <p:cNvPicPr>
            <a:picLocks noChangeAspect="1"/>
          </p:cNvPicPr>
          <p:nvPr/>
        </p:nvPicPr>
        <p:blipFill>
          <a:blip r:embed="rId2"/>
          <a:stretch>
            <a:fillRect/>
          </a:stretch>
        </p:blipFill>
        <p:spPr>
          <a:xfrm>
            <a:off x="2057400" y="1570037"/>
            <a:ext cx="4864630" cy="3717925"/>
          </a:xfrm>
          <a:prstGeom prst="rect">
            <a:avLst/>
          </a:prstGeom>
        </p:spPr>
      </p:pic>
      <p:sp>
        <p:nvSpPr>
          <p:cNvPr id="25" name="Rounded Rectangular Callout 24">
            <a:extLst>
              <a:ext uri="{FF2B5EF4-FFF2-40B4-BE49-F238E27FC236}">
                <a16:creationId xmlns:a16="http://schemas.microsoft.com/office/drawing/2014/main" id="{5570CA72-4291-F444-8617-C15EAD0634FF}"/>
              </a:ext>
            </a:extLst>
          </p:cNvPr>
          <p:cNvSpPr/>
          <p:nvPr/>
        </p:nvSpPr>
        <p:spPr>
          <a:xfrm>
            <a:off x="304800" y="2081210"/>
            <a:ext cx="1828800" cy="1546227"/>
          </a:xfrm>
          <a:prstGeom prst="wedgeRoundRectCallout">
            <a:avLst>
              <a:gd name="adj1" fmla="val 82599"/>
              <a:gd name="adj2" fmla="val 3023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p>
        </p:txBody>
      </p:sp>
      <p:graphicFrame>
        <p:nvGraphicFramePr>
          <p:cNvPr id="26" name="Table 25">
            <a:extLst>
              <a:ext uri="{FF2B5EF4-FFF2-40B4-BE49-F238E27FC236}">
                <a16:creationId xmlns:a16="http://schemas.microsoft.com/office/drawing/2014/main" id="{C6E6AB98-7972-0D49-ACCB-3ED696710910}"/>
              </a:ext>
            </a:extLst>
          </p:cNvPr>
          <p:cNvGraphicFramePr>
            <a:graphicFrameLocks noGrp="1"/>
          </p:cNvGraphicFramePr>
          <p:nvPr>
            <p:extLst>
              <p:ext uri="{D42A27DB-BD31-4B8C-83A1-F6EECF244321}">
                <p14:modId xmlns:p14="http://schemas.microsoft.com/office/powerpoint/2010/main" val="3169883365"/>
              </p:ext>
            </p:extLst>
          </p:nvPr>
        </p:nvGraphicFramePr>
        <p:xfrm>
          <a:off x="457200" y="2180270"/>
          <a:ext cx="1521110" cy="1371600"/>
        </p:xfrm>
        <a:graphic>
          <a:graphicData uri="http://schemas.openxmlformats.org/drawingml/2006/table">
            <a:tbl>
              <a:tblPr firstRow="1" bandRow="1">
                <a:tableStyleId>{21E4AEA4-8DFA-4A89-87EB-49C32662AFE0}</a:tableStyleId>
              </a:tblPr>
              <a:tblGrid>
                <a:gridCol w="760555">
                  <a:extLst>
                    <a:ext uri="{9D8B030D-6E8A-4147-A177-3AD203B41FA5}">
                      <a16:colId xmlns:a16="http://schemas.microsoft.com/office/drawing/2014/main" val="1417068936"/>
                    </a:ext>
                  </a:extLst>
                </a:gridCol>
                <a:gridCol w="760555">
                  <a:extLst>
                    <a:ext uri="{9D8B030D-6E8A-4147-A177-3AD203B41FA5}">
                      <a16:colId xmlns:a16="http://schemas.microsoft.com/office/drawing/2014/main" val="1715194153"/>
                    </a:ext>
                  </a:extLst>
                </a:gridCol>
              </a:tblGrid>
              <a:tr h="220028">
                <a:tc>
                  <a:txBody>
                    <a:bodyPr/>
                    <a:lstStyle/>
                    <a:p>
                      <a:pPr algn="ctr"/>
                      <a:r>
                        <a:rPr lang="en-US" sz="1200" dirty="0"/>
                        <a:t>function</a:t>
                      </a:r>
                    </a:p>
                  </a:txBody>
                  <a:tcPr/>
                </a:tc>
                <a:tc>
                  <a:txBody>
                    <a:bodyPr/>
                    <a:lstStyle/>
                    <a:p>
                      <a:pPr algn="ctr"/>
                      <a:r>
                        <a:rPr lang="en-US" sz="1200" dirty="0"/>
                        <a:t>ID</a:t>
                      </a:r>
                    </a:p>
                  </a:txBody>
                  <a:tcPr/>
                </a:tc>
                <a:extLst>
                  <a:ext uri="{0D108BD9-81ED-4DB2-BD59-A6C34878D82A}">
                    <a16:rowId xmlns:a16="http://schemas.microsoft.com/office/drawing/2014/main" val="2270328296"/>
                  </a:ext>
                </a:extLst>
              </a:tr>
              <a:tr h="220028">
                <a:tc>
                  <a:txBody>
                    <a:bodyPr/>
                    <a:lstStyle/>
                    <a:p>
                      <a:pPr algn="ctr"/>
                      <a:r>
                        <a:rPr lang="en-US" sz="1200" dirty="0"/>
                        <a:t>pay</a:t>
                      </a:r>
                    </a:p>
                  </a:txBody>
                  <a:tcPr/>
                </a:tc>
                <a:tc>
                  <a:txBody>
                    <a:bodyPr/>
                    <a:lstStyle/>
                    <a:p>
                      <a:pPr algn="ctr"/>
                      <a:r>
                        <a:rPr lang="en-US" sz="1200" dirty="0"/>
                        <a:t>111</a:t>
                      </a:r>
                    </a:p>
                  </a:txBody>
                  <a:tcPr/>
                </a:tc>
                <a:extLst>
                  <a:ext uri="{0D108BD9-81ED-4DB2-BD59-A6C34878D82A}">
                    <a16:rowId xmlns:a16="http://schemas.microsoft.com/office/drawing/2014/main" val="3147998357"/>
                  </a:ext>
                </a:extLst>
              </a:tr>
              <a:tr h="220028">
                <a:tc>
                  <a:txBody>
                    <a:bodyPr/>
                    <a:lstStyle/>
                    <a:p>
                      <a:pPr algn="ctr"/>
                      <a:r>
                        <a:rPr lang="en-US" sz="1200" dirty="0"/>
                        <a:t>cancel</a:t>
                      </a:r>
                    </a:p>
                  </a:txBody>
                  <a:tcPr/>
                </a:tc>
                <a:tc>
                  <a:txBody>
                    <a:bodyPr/>
                    <a:lstStyle/>
                    <a:p>
                      <a:pPr algn="ctr"/>
                      <a:r>
                        <a:rPr lang="en-US" sz="1200" dirty="0"/>
                        <a:t>222</a:t>
                      </a:r>
                    </a:p>
                  </a:txBody>
                  <a:tcPr/>
                </a:tc>
                <a:extLst>
                  <a:ext uri="{0D108BD9-81ED-4DB2-BD59-A6C34878D82A}">
                    <a16:rowId xmlns:a16="http://schemas.microsoft.com/office/drawing/2014/main" val="1211352332"/>
                  </a:ext>
                </a:extLst>
              </a:tr>
              <a:tr h="220028">
                <a:tc>
                  <a:txBody>
                    <a:bodyPr/>
                    <a:lstStyle/>
                    <a:p>
                      <a:pPr algn="ctr"/>
                      <a:r>
                        <a:rPr lang="en-US" sz="1200" dirty="0"/>
                        <a:t>refund</a:t>
                      </a:r>
                    </a:p>
                  </a:txBody>
                  <a:tcPr/>
                </a:tc>
                <a:tc>
                  <a:txBody>
                    <a:bodyPr/>
                    <a:lstStyle/>
                    <a:p>
                      <a:pPr algn="ctr"/>
                      <a:r>
                        <a:rPr lang="en-US" sz="1200" dirty="0"/>
                        <a:t>333</a:t>
                      </a:r>
                    </a:p>
                  </a:txBody>
                  <a:tcPr/>
                </a:tc>
                <a:extLst>
                  <a:ext uri="{0D108BD9-81ED-4DB2-BD59-A6C34878D82A}">
                    <a16:rowId xmlns:a16="http://schemas.microsoft.com/office/drawing/2014/main" val="3252991407"/>
                  </a:ext>
                </a:extLst>
              </a:tr>
              <a:tr h="220028">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1439127360"/>
                  </a:ext>
                </a:extLst>
              </a:tr>
            </a:tbl>
          </a:graphicData>
        </a:graphic>
      </p:graphicFrame>
      <p:sp>
        <p:nvSpPr>
          <p:cNvPr id="27" name="Rounded Rectangular Callout 26">
            <a:extLst>
              <a:ext uri="{FF2B5EF4-FFF2-40B4-BE49-F238E27FC236}">
                <a16:creationId xmlns:a16="http://schemas.microsoft.com/office/drawing/2014/main" id="{8C96297B-0BC1-C74F-8CFA-CC44F2E9AD73}"/>
              </a:ext>
            </a:extLst>
          </p:cNvPr>
          <p:cNvSpPr/>
          <p:nvPr/>
        </p:nvSpPr>
        <p:spPr>
          <a:xfrm>
            <a:off x="7001120" y="2018455"/>
            <a:ext cx="1828800" cy="1546227"/>
          </a:xfrm>
          <a:prstGeom prst="wedgeRoundRectCallout">
            <a:avLst>
              <a:gd name="adj1" fmla="val -82002"/>
              <a:gd name="adj2" fmla="val 32329"/>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p>
        </p:txBody>
      </p:sp>
      <p:graphicFrame>
        <p:nvGraphicFramePr>
          <p:cNvPr id="28" name="Table 27">
            <a:extLst>
              <a:ext uri="{FF2B5EF4-FFF2-40B4-BE49-F238E27FC236}">
                <a16:creationId xmlns:a16="http://schemas.microsoft.com/office/drawing/2014/main" id="{B74D8CD9-A12F-EE42-95B5-D3D886178A8A}"/>
              </a:ext>
            </a:extLst>
          </p:cNvPr>
          <p:cNvGraphicFramePr>
            <a:graphicFrameLocks noGrp="1"/>
          </p:cNvGraphicFramePr>
          <p:nvPr>
            <p:extLst>
              <p:ext uri="{D42A27DB-BD31-4B8C-83A1-F6EECF244321}">
                <p14:modId xmlns:p14="http://schemas.microsoft.com/office/powerpoint/2010/main" val="4167879658"/>
              </p:ext>
            </p:extLst>
          </p:nvPr>
        </p:nvGraphicFramePr>
        <p:xfrm>
          <a:off x="7153520" y="2117515"/>
          <a:ext cx="1521110" cy="1371600"/>
        </p:xfrm>
        <a:graphic>
          <a:graphicData uri="http://schemas.openxmlformats.org/drawingml/2006/table">
            <a:tbl>
              <a:tblPr firstRow="1" bandRow="1">
                <a:tableStyleId>{21E4AEA4-8DFA-4A89-87EB-49C32662AFE0}</a:tableStyleId>
              </a:tblPr>
              <a:tblGrid>
                <a:gridCol w="760555">
                  <a:extLst>
                    <a:ext uri="{9D8B030D-6E8A-4147-A177-3AD203B41FA5}">
                      <a16:colId xmlns:a16="http://schemas.microsoft.com/office/drawing/2014/main" val="1417068936"/>
                    </a:ext>
                  </a:extLst>
                </a:gridCol>
                <a:gridCol w="760555">
                  <a:extLst>
                    <a:ext uri="{9D8B030D-6E8A-4147-A177-3AD203B41FA5}">
                      <a16:colId xmlns:a16="http://schemas.microsoft.com/office/drawing/2014/main" val="1715194153"/>
                    </a:ext>
                  </a:extLst>
                </a:gridCol>
              </a:tblGrid>
              <a:tr h="220028">
                <a:tc>
                  <a:txBody>
                    <a:bodyPr/>
                    <a:lstStyle/>
                    <a:p>
                      <a:pPr algn="ctr"/>
                      <a:r>
                        <a:rPr lang="en-US" sz="1200" dirty="0"/>
                        <a:t>function</a:t>
                      </a:r>
                    </a:p>
                  </a:txBody>
                  <a:tcPr/>
                </a:tc>
                <a:tc>
                  <a:txBody>
                    <a:bodyPr/>
                    <a:lstStyle/>
                    <a:p>
                      <a:pPr algn="ctr"/>
                      <a:r>
                        <a:rPr lang="en-US" sz="1200" dirty="0"/>
                        <a:t>ID</a:t>
                      </a:r>
                    </a:p>
                  </a:txBody>
                  <a:tcPr/>
                </a:tc>
                <a:extLst>
                  <a:ext uri="{0D108BD9-81ED-4DB2-BD59-A6C34878D82A}">
                    <a16:rowId xmlns:a16="http://schemas.microsoft.com/office/drawing/2014/main" val="2270328296"/>
                  </a:ext>
                </a:extLst>
              </a:tr>
              <a:tr h="220028">
                <a:tc>
                  <a:txBody>
                    <a:bodyPr/>
                    <a:lstStyle/>
                    <a:p>
                      <a:pPr algn="ctr"/>
                      <a:r>
                        <a:rPr lang="en-US" sz="1200" dirty="0"/>
                        <a:t>pay</a:t>
                      </a:r>
                    </a:p>
                  </a:txBody>
                  <a:tcPr/>
                </a:tc>
                <a:tc>
                  <a:txBody>
                    <a:bodyPr/>
                    <a:lstStyle/>
                    <a:p>
                      <a:pPr algn="ctr"/>
                      <a:r>
                        <a:rPr lang="en-US" sz="1200" dirty="0"/>
                        <a:t>111</a:t>
                      </a:r>
                    </a:p>
                  </a:txBody>
                  <a:tcPr/>
                </a:tc>
                <a:extLst>
                  <a:ext uri="{0D108BD9-81ED-4DB2-BD59-A6C34878D82A}">
                    <a16:rowId xmlns:a16="http://schemas.microsoft.com/office/drawing/2014/main" val="3147998357"/>
                  </a:ext>
                </a:extLst>
              </a:tr>
              <a:tr h="220028">
                <a:tc>
                  <a:txBody>
                    <a:bodyPr/>
                    <a:lstStyle/>
                    <a:p>
                      <a:pPr algn="ctr"/>
                      <a:r>
                        <a:rPr lang="en-US" sz="1200" dirty="0"/>
                        <a:t>cancel</a:t>
                      </a:r>
                    </a:p>
                  </a:txBody>
                  <a:tcPr/>
                </a:tc>
                <a:tc>
                  <a:txBody>
                    <a:bodyPr/>
                    <a:lstStyle/>
                    <a:p>
                      <a:pPr algn="ctr"/>
                      <a:r>
                        <a:rPr lang="en-US" sz="1200" dirty="0"/>
                        <a:t>222</a:t>
                      </a:r>
                    </a:p>
                  </a:txBody>
                  <a:tcPr/>
                </a:tc>
                <a:extLst>
                  <a:ext uri="{0D108BD9-81ED-4DB2-BD59-A6C34878D82A}">
                    <a16:rowId xmlns:a16="http://schemas.microsoft.com/office/drawing/2014/main" val="1211352332"/>
                  </a:ext>
                </a:extLst>
              </a:tr>
              <a:tr h="220028">
                <a:tc>
                  <a:txBody>
                    <a:bodyPr/>
                    <a:lstStyle/>
                    <a:p>
                      <a:pPr algn="ctr"/>
                      <a:r>
                        <a:rPr lang="en-US" sz="1200" dirty="0"/>
                        <a:t>refund</a:t>
                      </a:r>
                    </a:p>
                  </a:txBody>
                  <a:tcPr/>
                </a:tc>
                <a:tc>
                  <a:txBody>
                    <a:bodyPr/>
                    <a:lstStyle/>
                    <a:p>
                      <a:pPr algn="ctr"/>
                      <a:r>
                        <a:rPr lang="en-US" sz="1200" dirty="0"/>
                        <a:t>333</a:t>
                      </a:r>
                    </a:p>
                  </a:txBody>
                  <a:tcPr/>
                </a:tc>
                <a:extLst>
                  <a:ext uri="{0D108BD9-81ED-4DB2-BD59-A6C34878D82A}">
                    <a16:rowId xmlns:a16="http://schemas.microsoft.com/office/drawing/2014/main" val="3252991407"/>
                  </a:ext>
                </a:extLst>
              </a:tr>
              <a:tr h="220028">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1439127360"/>
                  </a:ext>
                </a:extLst>
              </a:tr>
            </a:tbl>
          </a:graphicData>
        </a:graphic>
      </p:graphicFrame>
      <p:sp>
        <p:nvSpPr>
          <p:cNvPr id="29" name="TextBox 28">
            <a:extLst>
              <a:ext uri="{FF2B5EF4-FFF2-40B4-BE49-F238E27FC236}">
                <a16:creationId xmlns:a16="http://schemas.microsoft.com/office/drawing/2014/main" id="{A801C315-030E-F242-9C08-A330433713F8}"/>
              </a:ext>
            </a:extLst>
          </p:cNvPr>
          <p:cNvSpPr txBox="1"/>
          <p:nvPr/>
        </p:nvSpPr>
        <p:spPr>
          <a:xfrm>
            <a:off x="457200" y="5658921"/>
            <a:ext cx="8295009" cy="369332"/>
          </a:xfrm>
          <a:prstGeom prst="rect">
            <a:avLst/>
          </a:prstGeom>
          <a:noFill/>
        </p:spPr>
        <p:txBody>
          <a:bodyPr wrap="square" rtlCol="0">
            <a:spAutoFit/>
          </a:bodyPr>
          <a:lstStyle/>
          <a:p>
            <a:r>
              <a:rPr lang="en-US" dirty="0"/>
              <a:t>The ID is used to differentiate the function address under different memory addresses</a:t>
            </a:r>
          </a:p>
        </p:txBody>
      </p:sp>
    </p:spTree>
    <p:extLst>
      <p:ext uri="{BB962C8B-B14F-4D97-AF65-F5344CB8AC3E}">
        <p14:creationId xmlns:p14="http://schemas.microsoft.com/office/powerpoint/2010/main" val="831060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0222-9867-504E-8B90-624210A8583D}"/>
              </a:ext>
            </a:extLst>
          </p:cNvPr>
          <p:cNvSpPr>
            <a:spLocks noGrp="1"/>
          </p:cNvSpPr>
          <p:nvPr>
            <p:ph type="title"/>
          </p:nvPr>
        </p:nvSpPr>
        <p:spPr/>
        <p:txBody>
          <a:bodyPr>
            <a:normAutofit fontScale="90000"/>
          </a:bodyPr>
          <a:lstStyle/>
          <a:p>
            <a:r>
              <a:rPr lang="en-US" dirty="0"/>
              <a:t>Local call vs. Remote call implementation</a:t>
            </a:r>
          </a:p>
        </p:txBody>
      </p:sp>
      <p:sp>
        <p:nvSpPr>
          <p:cNvPr id="3" name="Date Placeholder 2">
            <a:extLst>
              <a:ext uri="{FF2B5EF4-FFF2-40B4-BE49-F238E27FC236}">
                <a16:creationId xmlns:a16="http://schemas.microsoft.com/office/drawing/2014/main" id="{4F680FFF-0D19-DF46-9D19-136FFD45C22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DAA4FAF-9654-CD42-89BD-90E37E30953E}"/>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90EE63B6-B3E1-1349-9577-7E7BE8AFBEF1}"/>
              </a:ext>
            </a:extLst>
          </p:cNvPr>
          <p:cNvPicPr>
            <a:picLocks noChangeAspect="1"/>
          </p:cNvPicPr>
          <p:nvPr/>
        </p:nvPicPr>
        <p:blipFill>
          <a:blip r:embed="rId2"/>
          <a:stretch>
            <a:fillRect/>
          </a:stretch>
        </p:blipFill>
        <p:spPr>
          <a:xfrm>
            <a:off x="5334641" y="2226685"/>
            <a:ext cx="676003" cy="1051560"/>
          </a:xfrm>
          <a:prstGeom prst="rect">
            <a:avLst/>
          </a:prstGeom>
        </p:spPr>
      </p:pic>
      <p:pic>
        <p:nvPicPr>
          <p:cNvPr id="7" name="Picture 6">
            <a:extLst>
              <a:ext uri="{FF2B5EF4-FFF2-40B4-BE49-F238E27FC236}">
                <a16:creationId xmlns:a16="http://schemas.microsoft.com/office/drawing/2014/main" id="{969FD615-F31A-794A-852F-24A7E2680C46}"/>
              </a:ext>
            </a:extLst>
          </p:cNvPr>
          <p:cNvPicPr>
            <a:picLocks noChangeAspect="1"/>
          </p:cNvPicPr>
          <p:nvPr/>
        </p:nvPicPr>
        <p:blipFill>
          <a:blip r:embed="rId2"/>
          <a:stretch>
            <a:fillRect/>
          </a:stretch>
        </p:blipFill>
        <p:spPr>
          <a:xfrm>
            <a:off x="7481171" y="2226685"/>
            <a:ext cx="676003" cy="1051560"/>
          </a:xfrm>
          <a:prstGeom prst="rect">
            <a:avLst/>
          </a:prstGeom>
        </p:spPr>
      </p:pic>
      <p:pic>
        <p:nvPicPr>
          <p:cNvPr id="8" name="Picture 7">
            <a:extLst>
              <a:ext uri="{FF2B5EF4-FFF2-40B4-BE49-F238E27FC236}">
                <a16:creationId xmlns:a16="http://schemas.microsoft.com/office/drawing/2014/main" id="{0B8EE8F9-571F-C64A-9F10-CDE66312701F}"/>
              </a:ext>
            </a:extLst>
          </p:cNvPr>
          <p:cNvPicPr>
            <a:picLocks noChangeAspect="1"/>
          </p:cNvPicPr>
          <p:nvPr/>
        </p:nvPicPr>
        <p:blipFill>
          <a:blip r:embed="rId3"/>
          <a:stretch>
            <a:fillRect/>
          </a:stretch>
        </p:blipFill>
        <p:spPr>
          <a:xfrm>
            <a:off x="745635" y="1475590"/>
            <a:ext cx="641350" cy="590550"/>
          </a:xfrm>
          <a:prstGeom prst="rect">
            <a:avLst/>
          </a:prstGeom>
        </p:spPr>
      </p:pic>
      <p:pic>
        <p:nvPicPr>
          <p:cNvPr id="9" name="Picture 8">
            <a:extLst>
              <a:ext uri="{FF2B5EF4-FFF2-40B4-BE49-F238E27FC236}">
                <a16:creationId xmlns:a16="http://schemas.microsoft.com/office/drawing/2014/main" id="{7B8AEB45-72AC-8D48-BDE3-F61BF88C2CE7}"/>
              </a:ext>
            </a:extLst>
          </p:cNvPr>
          <p:cNvPicPr>
            <a:picLocks noChangeAspect="1"/>
          </p:cNvPicPr>
          <p:nvPr/>
        </p:nvPicPr>
        <p:blipFill>
          <a:blip r:embed="rId3"/>
          <a:stretch>
            <a:fillRect/>
          </a:stretch>
        </p:blipFill>
        <p:spPr>
          <a:xfrm>
            <a:off x="1967024" y="1495282"/>
            <a:ext cx="641350" cy="590550"/>
          </a:xfrm>
          <a:prstGeom prst="rect">
            <a:avLst/>
          </a:prstGeom>
        </p:spPr>
      </p:pic>
      <p:pic>
        <p:nvPicPr>
          <p:cNvPr id="10" name="Picture 9">
            <a:extLst>
              <a:ext uri="{FF2B5EF4-FFF2-40B4-BE49-F238E27FC236}">
                <a16:creationId xmlns:a16="http://schemas.microsoft.com/office/drawing/2014/main" id="{926E0370-7E6F-0F4F-AC67-A76675F1BA07}"/>
              </a:ext>
            </a:extLst>
          </p:cNvPr>
          <p:cNvPicPr>
            <a:picLocks noChangeAspect="1"/>
          </p:cNvPicPr>
          <p:nvPr/>
        </p:nvPicPr>
        <p:blipFill>
          <a:blip r:embed="rId3"/>
          <a:stretch>
            <a:fillRect/>
          </a:stretch>
        </p:blipFill>
        <p:spPr>
          <a:xfrm>
            <a:off x="5319230" y="1488608"/>
            <a:ext cx="641350" cy="590550"/>
          </a:xfrm>
          <a:prstGeom prst="rect">
            <a:avLst/>
          </a:prstGeom>
        </p:spPr>
      </p:pic>
      <p:pic>
        <p:nvPicPr>
          <p:cNvPr id="11" name="Picture 10">
            <a:extLst>
              <a:ext uri="{FF2B5EF4-FFF2-40B4-BE49-F238E27FC236}">
                <a16:creationId xmlns:a16="http://schemas.microsoft.com/office/drawing/2014/main" id="{75796BAF-B696-4F41-BB35-19E19BAE75C6}"/>
              </a:ext>
            </a:extLst>
          </p:cNvPr>
          <p:cNvPicPr>
            <a:picLocks noChangeAspect="1"/>
          </p:cNvPicPr>
          <p:nvPr/>
        </p:nvPicPr>
        <p:blipFill>
          <a:blip r:embed="rId3"/>
          <a:stretch>
            <a:fillRect/>
          </a:stretch>
        </p:blipFill>
        <p:spPr>
          <a:xfrm>
            <a:off x="7565888" y="1494955"/>
            <a:ext cx="641350" cy="590550"/>
          </a:xfrm>
          <a:prstGeom prst="rect">
            <a:avLst/>
          </a:prstGeom>
        </p:spPr>
      </p:pic>
      <p:sp>
        <p:nvSpPr>
          <p:cNvPr id="12" name="Left-Right Arrow 11">
            <a:extLst>
              <a:ext uri="{FF2B5EF4-FFF2-40B4-BE49-F238E27FC236}">
                <a16:creationId xmlns:a16="http://schemas.microsoft.com/office/drawing/2014/main" id="{F85D30F8-3A0B-CC49-AD68-EA968E8DEFF6}"/>
              </a:ext>
            </a:extLst>
          </p:cNvPr>
          <p:cNvSpPr/>
          <p:nvPr/>
        </p:nvSpPr>
        <p:spPr>
          <a:xfrm rot="3059683">
            <a:off x="902340" y="2286507"/>
            <a:ext cx="580039"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E2039749-6569-7C45-8081-37D36D744002}"/>
              </a:ext>
            </a:extLst>
          </p:cNvPr>
          <p:cNvSpPr/>
          <p:nvPr/>
        </p:nvSpPr>
        <p:spPr>
          <a:xfrm>
            <a:off x="6010644" y="1669623"/>
            <a:ext cx="1505180"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id="{940F73B0-3E7E-B645-AE72-1FAEC37ECD5B}"/>
              </a:ext>
            </a:extLst>
          </p:cNvPr>
          <p:cNvSpPr/>
          <p:nvPr/>
        </p:nvSpPr>
        <p:spPr>
          <a:xfrm>
            <a:off x="791751" y="2752465"/>
            <a:ext cx="149594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memory</a:t>
            </a:r>
          </a:p>
        </p:txBody>
      </p:sp>
      <p:sp>
        <p:nvSpPr>
          <p:cNvPr id="15" name="Left-Right Arrow 14">
            <a:extLst>
              <a:ext uri="{FF2B5EF4-FFF2-40B4-BE49-F238E27FC236}">
                <a16:creationId xmlns:a16="http://schemas.microsoft.com/office/drawing/2014/main" id="{5F227436-E0CE-2E4C-9D51-8449AC157198}"/>
              </a:ext>
            </a:extLst>
          </p:cNvPr>
          <p:cNvSpPr/>
          <p:nvPr/>
        </p:nvSpPr>
        <p:spPr>
          <a:xfrm rot="18760515">
            <a:off x="1659678" y="2302250"/>
            <a:ext cx="580039"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4">
            <a:extLst>
              <a:ext uri="{FF2B5EF4-FFF2-40B4-BE49-F238E27FC236}">
                <a16:creationId xmlns:a16="http://schemas.microsoft.com/office/drawing/2014/main" id="{46022865-FCA0-784D-8388-C9054DB5D40B}"/>
              </a:ext>
            </a:extLst>
          </p:cNvPr>
          <p:cNvSpPr>
            <a:spLocks noGrp="1"/>
          </p:cNvSpPr>
          <p:nvPr>
            <p:ph sz="quarter" idx="1"/>
          </p:nvPr>
        </p:nvSpPr>
        <p:spPr>
          <a:xfrm>
            <a:off x="457200" y="4436257"/>
            <a:ext cx="3810000" cy="1431144"/>
          </a:xfrm>
        </p:spPr>
        <p:txBody>
          <a:bodyPr>
            <a:normAutofit fontScale="55000" lnSpcReduction="20000"/>
          </a:bodyPr>
          <a:lstStyle/>
          <a:p>
            <a:r>
              <a:rPr lang="en-US" dirty="0"/>
              <a:t>Shared memory passing </a:t>
            </a:r>
          </a:p>
          <a:p>
            <a:r>
              <a:rPr lang="en-US" dirty="0"/>
              <a:t>Memory can store different parameter types (e.g., int, double, string, object, …)</a:t>
            </a:r>
          </a:p>
        </p:txBody>
      </p:sp>
      <p:sp>
        <p:nvSpPr>
          <p:cNvPr id="17" name="Content Placeholder 4">
            <a:extLst>
              <a:ext uri="{FF2B5EF4-FFF2-40B4-BE49-F238E27FC236}">
                <a16:creationId xmlns:a16="http://schemas.microsoft.com/office/drawing/2014/main" id="{08F41C7F-DDF2-BB4A-B4DA-00324568E545}"/>
              </a:ext>
            </a:extLst>
          </p:cNvPr>
          <p:cNvSpPr txBox="1">
            <a:spLocks/>
          </p:cNvSpPr>
          <p:nvPr/>
        </p:nvSpPr>
        <p:spPr>
          <a:xfrm>
            <a:off x="4876802" y="4267200"/>
            <a:ext cx="3810000" cy="2082803"/>
          </a:xfrm>
          <a:prstGeom prst="rect">
            <a:avLst/>
          </a:prstGeom>
        </p:spPr>
        <p:txBody>
          <a:bodyPr vert="horz">
            <a:normAutofit fontScale="55000" lnSpcReduction="20000"/>
          </a:bodyPr>
          <a:lstStyle>
            <a:lvl1pPr marL="274320" indent="-274320" algn="l" rtl="0" eaLnBrk="1" latinLnBrk="0" hangingPunct="1">
              <a:lnSpc>
                <a:spcPct val="125000"/>
              </a:lnSpc>
              <a:spcBef>
                <a:spcPts val="600"/>
              </a:spcBef>
              <a:buClr>
                <a:schemeClr val="accent1"/>
              </a:buClr>
              <a:buSzPct val="100000"/>
              <a:buFont typeface="Arial" pitchFamily="34" charset="0"/>
              <a:buChar char="•"/>
              <a:defRPr kumimoji="0" sz="3200" kern="1200" baseline="0">
                <a:solidFill>
                  <a:schemeClr val="tx1"/>
                </a:solidFill>
                <a:latin typeface="+mn-lt"/>
                <a:ea typeface="+mn-ea"/>
                <a:cs typeface="+mn-cs"/>
              </a:defRPr>
            </a:lvl1pPr>
            <a:lvl2pPr marL="548640" indent="-274320" algn="l" rtl="0" eaLnBrk="1" latinLnBrk="0" hangingPunct="1">
              <a:lnSpc>
                <a:spcPct val="125000"/>
              </a:lnSpc>
              <a:spcBef>
                <a:spcPts val="500"/>
              </a:spcBef>
              <a:buClr>
                <a:schemeClr val="accent2"/>
              </a:buClr>
              <a:buSzPct val="65000"/>
              <a:buFont typeface="Courier New" pitchFamily="49" charset="0"/>
              <a:buChar char="o"/>
              <a:defRPr kumimoji="0" sz="2400" kern="1200" baseline="0">
                <a:solidFill>
                  <a:schemeClr val="tx2"/>
                </a:solidFill>
                <a:latin typeface="+mn-lt"/>
                <a:ea typeface="+mn-ea"/>
                <a:cs typeface="+mn-cs"/>
              </a:defRPr>
            </a:lvl2pPr>
            <a:lvl3pPr marL="822960" indent="-228600" algn="l" rtl="0" eaLnBrk="1" latinLnBrk="0" hangingPunct="1">
              <a:lnSpc>
                <a:spcPct val="125000"/>
              </a:lnSpc>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lnSpc>
                <a:spcPct val="125000"/>
              </a:lnSpc>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lnSpc>
                <a:spcPct val="125000"/>
              </a:lnSpc>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Network passing (</a:t>
            </a:r>
            <a:r>
              <a:rPr lang="en-US" sz="3300" b="1" i="1" dirty="0">
                <a:solidFill>
                  <a:schemeClr val="accent2"/>
                </a:solidFill>
              </a:rPr>
              <a:t>binary stream</a:t>
            </a:r>
            <a:r>
              <a:rPr lang="en-US" dirty="0"/>
              <a:t>)</a:t>
            </a:r>
          </a:p>
          <a:p>
            <a:r>
              <a:rPr lang="en-US" dirty="0"/>
              <a:t>Cannot pass parameter type directly</a:t>
            </a:r>
          </a:p>
          <a:p>
            <a:r>
              <a:rPr lang="en-US" dirty="0"/>
              <a:t>The passing messages must be </a:t>
            </a:r>
            <a:r>
              <a:rPr lang="en-US" b="1" i="1" dirty="0">
                <a:solidFill>
                  <a:schemeClr val="accent2"/>
                </a:solidFill>
              </a:rPr>
              <a:t>serialized and deserialized</a:t>
            </a:r>
          </a:p>
          <a:p>
            <a:endParaRPr lang="en-US" dirty="0"/>
          </a:p>
        </p:txBody>
      </p:sp>
    </p:spTree>
    <p:extLst>
      <p:ext uri="{BB962C8B-B14F-4D97-AF65-F5344CB8AC3E}">
        <p14:creationId xmlns:p14="http://schemas.microsoft.com/office/powerpoint/2010/main" val="235073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2A8-5DF0-DF41-9ACF-DFE7EC3FDF88}"/>
              </a:ext>
            </a:extLst>
          </p:cNvPr>
          <p:cNvSpPr>
            <a:spLocks noGrp="1"/>
          </p:cNvSpPr>
          <p:nvPr>
            <p:ph type="title"/>
          </p:nvPr>
        </p:nvSpPr>
        <p:spPr/>
        <p:txBody>
          <a:bodyPr>
            <a:normAutofit fontScale="90000"/>
          </a:bodyPr>
          <a:lstStyle/>
          <a:p>
            <a:r>
              <a:rPr lang="en-US" dirty="0"/>
              <a:t>Local call vs. Remote call implementation</a:t>
            </a:r>
          </a:p>
        </p:txBody>
      </p:sp>
      <p:sp>
        <p:nvSpPr>
          <p:cNvPr id="3" name="Date Placeholder 2">
            <a:extLst>
              <a:ext uri="{FF2B5EF4-FFF2-40B4-BE49-F238E27FC236}">
                <a16:creationId xmlns:a16="http://schemas.microsoft.com/office/drawing/2014/main" id="{2EAE1EF3-8FEC-3143-B0EC-491E9EB9E3C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60D7262-CE31-5745-8A02-F53255650D0D}"/>
              </a:ext>
            </a:extLst>
          </p:cNvPr>
          <p:cNvSpPr>
            <a:spLocks noGrp="1"/>
          </p:cNvSpPr>
          <p:nvPr>
            <p:ph type="sldNum" sz="quarter" idx="12"/>
          </p:nvPr>
        </p:nvSpPr>
        <p:spPr/>
        <p:txBody>
          <a:bodyPr/>
          <a:lstStyle/>
          <a:p>
            <a:r>
              <a:rPr lang="en-US"/>
              <a:t>CS 7172</a:t>
            </a:r>
            <a:endParaRPr lang="en-US" dirty="0"/>
          </a:p>
        </p:txBody>
      </p:sp>
      <p:pic>
        <p:nvPicPr>
          <p:cNvPr id="24" name="Picture 23">
            <a:extLst>
              <a:ext uri="{FF2B5EF4-FFF2-40B4-BE49-F238E27FC236}">
                <a16:creationId xmlns:a16="http://schemas.microsoft.com/office/drawing/2014/main" id="{C355E180-69B0-D845-8333-ADC8E887E90F}"/>
              </a:ext>
            </a:extLst>
          </p:cNvPr>
          <p:cNvPicPr>
            <a:picLocks noChangeAspect="1"/>
          </p:cNvPicPr>
          <p:nvPr/>
        </p:nvPicPr>
        <p:blipFill>
          <a:blip r:embed="rId2"/>
          <a:stretch>
            <a:fillRect/>
          </a:stretch>
        </p:blipFill>
        <p:spPr>
          <a:xfrm>
            <a:off x="2057400" y="1204436"/>
            <a:ext cx="4864630" cy="3717925"/>
          </a:xfrm>
          <a:prstGeom prst="rect">
            <a:avLst/>
          </a:prstGeom>
        </p:spPr>
      </p:pic>
      <p:sp>
        <p:nvSpPr>
          <p:cNvPr id="29" name="TextBox 28">
            <a:extLst>
              <a:ext uri="{FF2B5EF4-FFF2-40B4-BE49-F238E27FC236}">
                <a16:creationId xmlns:a16="http://schemas.microsoft.com/office/drawing/2014/main" id="{A801C315-030E-F242-9C08-A330433713F8}"/>
              </a:ext>
            </a:extLst>
          </p:cNvPr>
          <p:cNvSpPr txBox="1"/>
          <p:nvPr/>
        </p:nvSpPr>
        <p:spPr>
          <a:xfrm>
            <a:off x="152400" y="5219580"/>
            <a:ext cx="3081528" cy="923330"/>
          </a:xfrm>
          <a:prstGeom prst="rect">
            <a:avLst/>
          </a:prstGeom>
          <a:noFill/>
        </p:spPr>
        <p:txBody>
          <a:bodyPr wrap="square" rtlCol="0">
            <a:spAutoFit/>
          </a:bodyPr>
          <a:lstStyle/>
          <a:p>
            <a:r>
              <a:rPr lang="en-US" dirty="0"/>
              <a:t>Compared to the local call, the RPC messages must be serialized and deserialized </a:t>
            </a:r>
          </a:p>
        </p:txBody>
      </p:sp>
      <p:pic>
        <p:nvPicPr>
          <p:cNvPr id="5" name="Picture 4">
            <a:extLst>
              <a:ext uri="{FF2B5EF4-FFF2-40B4-BE49-F238E27FC236}">
                <a16:creationId xmlns:a16="http://schemas.microsoft.com/office/drawing/2014/main" id="{23C183F2-C3F0-924D-8E27-1F6416867F1D}"/>
              </a:ext>
            </a:extLst>
          </p:cNvPr>
          <p:cNvPicPr>
            <a:picLocks noChangeAspect="1"/>
          </p:cNvPicPr>
          <p:nvPr/>
        </p:nvPicPr>
        <p:blipFill rotWithShape="1">
          <a:blip r:embed="rId3"/>
          <a:srcRect b="15152"/>
          <a:stretch/>
        </p:blipFill>
        <p:spPr>
          <a:xfrm>
            <a:off x="3313114" y="4845033"/>
            <a:ext cx="2517771" cy="1595096"/>
          </a:xfrm>
          <a:prstGeom prst="rect">
            <a:avLst/>
          </a:prstGeom>
        </p:spPr>
      </p:pic>
      <p:pic>
        <p:nvPicPr>
          <p:cNvPr id="6" name="Picture 5">
            <a:extLst>
              <a:ext uri="{FF2B5EF4-FFF2-40B4-BE49-F238E27FC236}">
                <a16:creationId xmlns:a16="http://schemas.microsoft.com/office/drawing/2014/main" id="{2C526DBE-00F6-7448-9B92-EE25F09AB4C8}"/>
              </a:ext>
            </a:extLst>
          </p:cNvPr>
          <p:cNvPicPr>
            <a:picLocks noChangeAspect="1"/>
          </p:cNvPicPr>
          <p:nvPr/>
        </p:nvPicPr>
        <p:blipFill>
          <a:blip r:embed="rId4"/>
          <a:stretch>
            <a:fillRect/>
          </a:stretch>
        </p:blipFill>
        <p:spPr>
          <a:xfrm rot="16200000">
            <a:off x="452846" y="1648506"/>
            <a:ext cx="1743483" cy="1743483"/>
          </a:xfrm>
          <a:prstGeom prst="rect">
            <a:avLst/>
          </a:prstGeom>
        </p:spPr>
      </p:pic>
      <p:pic>
        <p:nvPicPr>
          <p:cNvPr id="13" name="Picture 12">
            <a:extLst>
              <a:ext uri="{FF2B5EF4-FFF2-40B4-BE49-F238E27FC236}">
                <a16:creationId xmlns:a16="http://schemas.microsoft.com/office/drawing/2014/main" id="{A7CF3906-90B4-964D-849C-DE6BC8B33F37}"/>
              </a:ext>
            </a:extLst>
          </p:cNvPr>
          <p:cNvPicPr>
            <a:picLocks noChangeAspect="1"/>
          </p:cNvPicPr>
          <p:nvPr/>
        </p:nvPicPr>
        <p:blipFill>
          <a:blip r:embed="rId4"/>
          <a:stretch>
            <a:fillRect/>
          </a:stretch>
        </p:blipFill>
        <p:spPr>
          <a:xfrm rot="16200000" flipV="1">
            <a:off x="7008486" y="1529528"/>
            <a:ext cx="1743483" cy="1942521"/>
          </a:xfrm>
          <a:prstGeom prst="rect">
            <a:avLst/>
          </a:prstGeom>
        </p:spPr>
      </p:pic>
    </p:spTree>
    <p:extLst>
      <p:ext uri="{BB962C8B-B14F-4D97-AF65-F5344CB8AC3E}">
        <p14:creationId xmlns:p14="http://schemas.microsoft.com/office/powerpoint/2010/main" val="1897117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62A8-5DF0-DF41-9ACF-DFE7EC3FDF88}"/>
              </a:ext>
            </a:extLst>
          </p:cNvPr>
          <p:cNvSpPr>
            <a:spLocks noGrp="1"/>
          </p:cNvSpPr>
          <p:nvPr>
            <p:ph type="title"/>
          </p:nvPr>
        </p:nvSpPr>
        <p:spPr/>
        <p:txBody>
          <a:bodyPr>
            <a:normAutofit fontScale="90000"/>
          </a:bodyPr>
          <a:lstStyle/>
          <a:p>
            <a:r>
              <a:rPr lang="en-US" dirty="0"/>
              <a:t>Local call vs. Remote call implementation</a:t>
            </a:r>
          </a:p>
        </p:txBody>
      </p:sp>
      <p:sp>
        <p:nvSpPr>
          <p:cNvPr id="3" name="Date Placeholder 2">
            <a:extLst>
              <a:ext uri="{FF2B5EF4-FFF2-40B4-BE49-F238E27FC236}">
                <a16:creationId xmlns:a16="http://schemas.microsoft.com/office/drawing/2014/main" id="{2EAE1EF3-8FEC-3143-B0EC-491E9EB9E3C1}"/>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60D7262-CE31-5745-8A02-F53255650D0D}"/>
              </a:ext>
            </a:extLst>
          </p:cNvPr>
          <p:cNvSpPr>
            <a:spLocks noGrp="1"/>
          </p:cNvSpPr>
          <p:nvPr>
            <p:ph type="sldNum" sz="quarter" idx="12"/>
          </p:nvPr>
        </p:nvSpPr>
        <p:spPr/>
        <p:txBody>
          <a:bodyPr/>
          <a:lstStyle/>
          <a:p>
            <a:r>
              <a:rPr lang="en-US"/>
              <a:t>CS 7172</a:t>
            </a:r>
            <a:endParaRPr lang="en-US" dirty="0"/>
          </a:p>
        </p:txBody>
      </p:sp>
      <p:pic>
        <p:nvPicPr>
          <p:cNvPr id="24" name="Picture 23">
            <a:extLst>
              <a:ext uri="{FF2B5EF4-FFF2-40B4-BE49-F238E27FC236}">
                <a16:creationId xmlns:a16="http://schemas.microsoft.com/office/drawing/2014/main" id="{C355E180-69B0-D845-8333-ADC8E887E90F}"/>
              </a:ext>
            </a:extLst>
          </p:cNvPr>
          <p:cNvPicPr>
            <a:picLocks noChangeAspect="1"/>
          </p:cNvPicPr>
          <p:nvPr/>
        </p:nvPicPr>
        <p:blipFill>
          <a:blip r:embed="rId2"/>
          <a:stretch>
            <a:fillRect/>
          </a:stretch>
        </p:blipFill>
        <p:spPr>
          <a:xfrm>
            <a:off x="3733800" y="1461052"/>
            <a:ext cx="4864630" cy="3717925"/>
          </a:xfrm>
          <a:prstGeom prst="rect">
            <a:avLst/>
          </a:prstGeom>
        </p:spPr>
      </p:pic>
      <p:sp>
        <p:nvSpPr>
          <p:cNvPr id="10" name="Content Placeholder 4">
            <a:extLst>
              <a:ext uri="{FF2B5EF4-FFF2-40B4-BE49-F238E27FC236}">
                <a16:creationId xmlns:a16="http://schemas.microsoft.com/office/drawing/2014/main" id="{224CB590-3661-DC40-AF46-195B67513149}"/>
              </a:ext>
            </a:extLst>
          </p:cNvPr>
          <p:cNvSpPr>
            <a:spLocks noGrp="1"/>
          </p:cNvSpPr>
          <p:nvPr>
            <p:ph sz="quarter" idx="1"/>
          </p:nvPr>
        </p:nvSpPr>
        <p:spPr>
          <a:xfrm>
            <a:off x="457200" y="2057400"/>
            <a:ext cx="3276600" cy="2971800"/>
          </a:xfrm>
        </p:spPr>
        <p:txBody>
          <a:bodyPr>
            <a:normAutofit fontScale="70000" lnSpcReduction="20000"/>
          </a:bodyPr>
          <a:lstStyle/>
          <a:p>
            <a:pPr marL="285750" indent="-285750"/>
            <a:r>
              <a:rPr lang="en-US" dirty="0"/>
              <a:t>The RPC needs network transmission protocol for parameter passing and receiving</a:t>
            </a:r>
          </a:p>
          <a:p>
            <a:pPr marL="285750" indent="-285750"/>
            <a:endParaRPr lang="en-US" dirty="0"/>
          </a:p>
          <a:p>
            <a:pPr marL="285750" indent="-285750"/>
            <a:r>
              <a:rPr lang="en-US" dirty="0"/>
              <a:t>Most of the RPC uses TCP for the protocol</a:t>
            </a:r>
          </a:p>
        </p:txBody>
      </p:sp>
      <p:sp>
        <p:nvSpPr>
          <p:cNvPr id="7" name="Oval 6">
            <a:extLst>
              <a:ext uri="{FF2B5EF4-FFF2-40B4-BE49-F238E27FC236}">
                <a16:creationId xmlns:a16="http://schemas.microsoft.com/office/drawing/2014/main" id="{BA4A8238-970A-5E4A-B34E-E8082017B6BA}"/>
              </a:ext>
            </a:extLst>
          </p:cNvPr>
          <p:cNvSpPr/>
          <p:nvPr/>
        </p:nvSpPr>
        <p:spPr>
          <a:xfrm>
            <a:off x="5638800" y="3733800"/>
            <a:ext cx="1219200" cy="1600200"/>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EAB5E2-4F67-3347-A33E-AD3973223EE0}"/>
              </a:ext>
            </a:extLst>
          </p:cNvPr>
          <p:cNvSpPr txBox="1"/>
          <p:nvPr/>
        </p:nvSpPr>
        <p:spPr>
          <a:xfrm>
            <a:off x="4710928" y="5660509"/>
            <a:ext cx="3137590" cy="369332"/>
          </a:xfrm>
          <a:prstGeom prst="rect">
            <a:avLst/>
          </a:prstGeom>
          <a:noFill/>
        </p:spPr>
        <p:txBody>
          <a:bodyPr wrap="none" rtlCol="0">
            <a:spAutoFit/>
          </a:bodyPr>
          <a:lstStyle/>
          <a:p>
            <a:r>
              <a:rPr lang="en-US" b="1" i="1" dirty="0">
                <a:solidFill>
                  <a:schemeClr val="accent2"/>
                </a:solidFill>
              </a:rPr>
              <a:t>Network transmission protocol</a:t>
            </a:r>
          </a:p>
        </p:txBody>
      </p:sp>
    </p:spTree>
    <p:extLst>
      <p:ext uri="{BB962C8B-B14F-4D97-AF65-F5344CB8AC3E}">
        <p14:creationId xmlns:p14="http://schemas.microsoft.com/office/powerpoint/2010/main" val="1402289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5E71-133A-AE49-8CD1-691F4546A722}"/>
              </a:ext>
            </a:extLst>
          </p:cNvPr>
          <p:cNvSpPr>
            <a:spLocks noGrp="1"/>
          </p:cNvSpPr>
          <p:nvPr>
            <p:ph type="title"/>
          </p:nvPr>
        </p:nvSpPr>
        <p:spPr/>
        <p:txBody>
          <a:bodyPr>
            <a:normAutofit fontScale="90000"/>
          </a:bodyPr>
          <a:lstStyle/>
          <a:p>
            <a:r>
              <a:rPr lang="en-US" dirty="0"/>
              <a:t>Differences of Local call vs. Remote call implementation</a:t>
            </a:r>
          </a:p>
        </p:txBody>
      </p:sp>
      <p:sp>
        <p:nvSpPr>
          <p:cNvPr id="3" name="Date Placeholder 2">
            <a:extLst>
              <a:ext uri="{FF2B5EF4-FFF2-40B4-BE49-F238E27FC236}">
                <a16:creationId xmlns:a16="http://schemas.microsoft.com/office/drawing/2014/main" id="{82927CD1-E61E-5348-827E-473C6562667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8098C0B-4B7C-9B40-A09E-53115D24A62A}"/>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79C0BB05-0E97-7F46-9F58-52E34FC0E4CB}"/>
              </a:ext>
            </a:extLst>
          </p:cNvPr>
          <p:cNvSpPr>
            <a:spLocks noGrp="1"/>
          </p:cNvSpPr>
          <p:nvPr>
            <p:ph sz="quarter" idx="1"/>
          </p:nvPr>
        </p:nvSpPr>
        <p:spPr>
          <a:xfrm>
            <a:off x="457200" y="1447800"/>
            <a:ext cx="8229600" cy="4709160"/>
          </a:xfrm>
        </p:spPr>
        <p:txBody>
          <a:bodyPr/>
          <a:lstStyle/>
          <a:p>
            <a:r>
              <a:rPr lang="en-US" dirty="0"/>
              <a:t>Call ID and function mapping</a:t>
            </a:r>
          </a:p>
          <a:p>
            <a:endParaRPr lang="en-US" dirty="0"/>
          </a:p>
          <a:p>
            <a:r>
              <a:rPr lang="en-US" dirty="0"/>
              <a:t>Serialization and deserialization</a:t>
            </a:r>
          </a:p>
          <a:p>
            <a:endParaRPr lang="en-US" dirty="0"/>
          </a:p>
          <a:p>
            <a:r>
              <a:rPr lang="en-US" dirty="0"/>
              <a:t>Network transmission protocol</a:t>
            </a:r>
          </a:p>
        </p:txBody>
      </p:sp>
    </p:spTree>
    <p:extLst>
      <p:ext uri="{BB962C8B-B14F-4D97-AF65-F5344CB8AC3E}">
        <p14:creationId xmlns:p14="http://schemas.microsoft.com/office/powerpoint/2010/main" val="2997087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5140-A8F9-EB4E-82B3-0FA72CA91367}"/>
              </a:ext>
            </a:extLst>
          </p:cNvPr>
          <p:cNvSpPr>
            <a:spLocks noGrp="1"/>
          </p:cNvSpPr>
          <p:nvPr>
            <p:ph type="title"/>
          </p:nvPr>
        </p:nvSpPr>
        <p:spPr/>
        <p:txBody>
          <a:bodyPr/>
          <a:lstStyle/>
          <a:p>
            <a:r>
              <a:rPr lang="en-US" dirty="0"/>
              <a:t>Potential Issues of RPC</a:t>
            </a:r>
          </a:p>
        </p:txBody>
      </p:sp>
      <p:sp>
        <p:nvSpPr>
          <p:cNvPr id="3" name="Date Placeholder 2">
            <a:extLst>
              <a:ext uri="{FF2B5EF4-FFF2-40B4-BE49-F238E27FC236}">
                <a16:creationId xmlns:a16="http://schemas.microsoft.com/office/drawing/2014/main" id="{45C1F6C7-B096-5E41-A4D1-03F2C59E962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1E6A0DF-01A0-FD48-96F3-F2D5F9941B2F}"/>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0686F47A-C782-DC40-99FF-9C9B4AF70BD7}"/>
              </a:ext>
            </a:extLst>
          </p:cNvPr>
          <p:cNvPicPr>
            <a:picLocks noChangeAspect="1"/>
          </p:cNvPicPr>
          <p:nvPr/>
        </p:nvPicPr>
        <p:blipFill>
          <a:blip r:embed="rId2"/>
          <a:stretch>
            <a:fillRect/>
          </a:stretch>
        </p:blipFill>
        <p:spPr>
          <a:xfrm>
            <a:off x="1143000" y="1600200"/>
            <a:ext cx="7218512" cy="2533650"/>
          </a:xfrm>
          <a:prstGeom prst="rect">
            <a:avLst/>
          </a:prstGeom>
        </p:spPr>
      </p:pic>
      <p:sp>
        <p:nvSpPr>
          <p:cNvPr id="7" name="Rectangle 6">
            <a:extLst>
              <a:ext uri="{FF2B5EF4-FFF2-40B4-BE49-F238E27FC236}">
                <a16:creationId xmlns:a16="http://schemas.microsoft.com/office/drawing/2014/main" id="{B434C124-73EF-7E40-97BC-299234B1D1E3}"/>
              </a:ext>
            </a:extLst>
          </p:cNvPr>
          <p:cNvSpPr/>
          <p:nvPr/>
        </p:nvSpPr>
        <p:spPr>
          <a:xfrm>
            <a:off x="1219200" y="160020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0BB9138B-7CC0-AB42-9BA6-25FF622A3BF0}"/>
              </a:ext>
            </a:extLst>
          </p:cNvPr>
          <p:cNvSpPr/>
          <p:nvPr/>
        </p:nvSpPr>
        <p:spPr>
          <a:xfrm>
            <a:off x="3048000" y="160020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ectangle 8">
            <a:extLst>
              <a:ext uri="{FF2B5EF4-FFF2-40B4-BE49-F238E27FC236}">
                <a16:creationId xmlns:a16="http://schemas.microsoft.com/office/drawing/2014/main" id="{D2A41419-7A7B-B746-BAA1-6743975B8856}"/>
              </a:ext>
            </a:extLst>
          </p:cNvPr>
          <p:cNvSpPr/>
          <p:nvPr/>
        </p:nvSpPr>
        <p:spPr>
          <a:xfrm>
            <a:off x="4872990" y="160020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104EFD17-3CB4-184E-8454-D1E14BDBD562}"/>
              </a:ext>
            </a:extLst>
          </p:cNvPr>
          <p:cNvSpPr/>
          <p:nvPr/>
        </p:nvSpPr>
        <p:spPr>
          <a:xfrm>
            <a:off x="6701790" y="160020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Rectangle 10">
            <a:extLst>
              <a:ext uri="{FF2B5EF4-FFF2-40B4-BE49-F238E27FC236}">
                <a16:creationId xmlns:a16="http://schemas.microsoft.com/office/drawing/2014/main" id="{5FA5865A-A584-9B41-92BE-BBFA6FC9B473}"/>
              </a:ext>
            </a:extLst>
          </p:cNvPr>
          <p:cNvSpPr/>
          <p:nvPr/>
        </p:nvSpPr>
        <p:spPr>
          <a:xfrm>
            <a:off x="1219200" y="352425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2" name="Rectangle 11">
            <a:extLst>
              <a:ext uri="{FF2B5EF4-FFF2-40B4-BE49-F238E27FC236}">
                <a16:creationId xmlns:a16="http://schemas.microsoft.com/office/drawing/2014/main" id="{90FE5EC3-9683-694C-AC5F-28A3A71228B9}"/>
              </a:ext>
            </a:extLst>
          </p:cNvPr>
          <p:cNvSpPr/>
          <p:nvPr/>
        </p:nvSpPr>
        <p:spPr>
          <a:xfrm>
            <a:off x="3048000" y="352425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Rectangle 12">
            <a:extLst>
              <a:ext uri="{FF2B5EF4-FFF2-40B4-BE49-F238E27FC236}">
                <a16:creationId xmlns:a16="http://schemas.microsoft.com/office/drawing/2014/main" id="{A670B01C-F704-CA45-AB96-3EB23B35C9AD}"/>
              </a:ext>
            </a:extLst>
          </p:cNvPr>
          <p:cNvSpPr/>
          <p:nvPr/>
        </p:nvSpPr>
        <p:spPr>
          <a:xfrm>
            <a:off x="4872990" y="352425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3EB7D963-5D12-DB49-B9B9-DBF901993919}"/>
              </a:ext>
            </a:extLst>
          </p:cNvPr>
          <p:cNvSpPr/>
          <p:nvPr/>
        </p:nvSpPr>
        <p:spPr>
          <a:xfrm>
            <a:off x="6701790" y="3524250"/>
            <a:ext cx="1600200" cy="609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Content Placeholder 4">
            <a:extLst>
              <a:ext uri="{FF2B5EF4-FFF2-40B4-BE49-F238E27FC236}">
                <a16:creationId xmlns:a16="http://schemas.microsoft.com/office/drawing/2014/main" id="{8AACBADA-3A4D-3144-A408-A04A94B7F729}"/>
              </a:ext>
            </a:extLst>
          </p:cNvPr>
          <p:cNvSpPr>
            <a:spLocks noGrp="1"/>
          </p:cNvSpPr>
          <p:nvPr>
            <p:ph sz="quarter" idx="1"/>
          </p:nvPr>
        </p:nvSpPr>
        <p:spPr>
          <a:xfrm>
            <a:off x="457200" y="4667250"/>
            <a:ext cx="8229600" cy="1489710"/>
          </a:xfrm>
        </p:spPr>
        <p:txBody>
          <a:bodyPr>
            <a:normAutofit fontScale="77500" lnSpcReduction="20000"/>
          </a:bodyPr>
          <a:lstStyle/>
          <a:p>
            <a:r>
              <a:rPr lang="en-US" dirty="0"/>
              <a:t>Suppose we have n service providers and m service callers</a:t>
            </a:r>
          </a:p>
          <a:p>
            <a:r>
              <a:rPr lang="en-US" dirty="0"/>
              <a:t>The number of call relationship will be n*m, which makes the communication overhead too significant</a:t>
            </a:r>
          </a:p>
        </p:txBody>
      </p:sp>
    </p:spTree>
    <p:extLst>
      <p:ext uri="{BB962C8B-B14F-4D97-AF65-F5344CB8AC3E}">
        <p14:creationId xmlns:p14="http://schemas.microsoft.com/office/powerpoint/2010/main" val="811317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C9D6-962C-2741-85E9-4D93FAAD477D}"/>
              </a:ext>
            </a:extLst>
          </p:cNvPr>
          <p:cNvSpPr>
            <a:spLocks noGrp="1"/>
          </p:cNvSpPr>
          <p:nvPr>
            <p:ph type="title"/>
          </p:nvPr>
        </p:nvSpPr>
        <p:spPr/>
        <p:txBody>
          <a:bodyPr/>
          <a:lstStyle/>
          <a:p>
            <a:r>
              <a:rPr lang="en-US" dirty="0"/>
              <a:t>Service Registration Center for RPC</a:t>
            </a:r>
          </a:p>
        </p:txBody>
      </p:sp>
      <p:sp>
        <p:nvSpPr>
          <p:cNvPr id="3" name="Date Placeholder 2">
            <a:extLst>
              <a:ext uri="{FF2B5EF4-FFF2-40B4-BE49-F238E27FC236}">
                <a16:creationId xmlns:a16="http://schemas.microsoft.com/office/drawing/2014/main" id="{2291E278-F84D-D04A-AE3F-DD206B2CD9C0}"/>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E2704BD-3C34-9142-9817-B3245569C2C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A3248D2-1971-1342-B4D1-3A4CB693F0F8}"/>
              </a:ext>
            </a:extLst>
          </p:cNvPr>
          <p:cNvSpPr>
            <a:spLocks noGrp="1"/>
          </p:cNvSpPr>
          <p:nvPr>
            <p:ph sz="quarter" idx="1"/>
          </p:nvPr>
        </p:nvSpPr>
        <p:spPr>
          <a:xfrm>
            <a:off x="457200" y="4575175"/>
            <a:ext cx="8229600" cy="1581785"/>
          </a:xfrm>
        </p:spPr>
        <p:txBody>
          <a:bodyPr>
            <a:normAutofit fontScale="70000" lnSpcReduction="20000"/>
          </a:bodyPr>
          <a:lstStyle/>
          <a:p>
            <a:r>
              <a:rPr lang="en-US" dirty="0"/>
              <a:t>Service providers register services on service registration center</a:t>
            </a:r>
          </a:p>
          <a:p>
            <a:r>
              <a:rPr lang="en-US" dirty="0"/>
              <a:t>Service callers visit needed services from service registration center</a:t>
            </a:r>
          </a:p>
          <a:p>
            <a:r>
              <a:rPr lang="en-US" dirty="0"/>
              <a:t>Such the design can reduce the communication volume significantly</a:t>
            </a:r>
          </a:p>
        </p:txBody>
      </p:sp>
      <p:pic>
        <p:nvPicPr>
          <p:cNvPr id="6" name="Picture 5">
            <a:extLst>
              <a:ext uri="{FF2B5EF4-FFF2-40B4-BE49-F238E27FC236}">
                <a16:creationId xmlns:a16="http://schemas.microsoft.com/office/drawing/2014/main" id="{96386C92-0BB4-E947-BF51-421FC7549BD9}"/>
              </a:ext>
            </a:extLst>
          </p:cNvPr>
          <p:cNvPicPr>
            <a:picLocks noChangeAspect="1"/>
          </p:cNvPicPr>
          <p:nvPr/>
        </p:nvPicPr>
        <p:blipFill>
          <a:blip r:embed="rId2"/>
          <a:stretch>
            <a:fillRect/>
          </a:stretch>
        </p:blipFill>
        <p:spPr>
          <a:xfrm>
            <a:off x="1720850" y="1371600"/>
            <a:ext cx="5702300" cy="2603500"/>
          </a:xfrm>
          <a:prstGeom prst="rect">
            <a:avLst/>
          </a:prstGeom>
        </p:spPr>
      </p:pic>
      <p:sp>
        <p:nvSpPr>
          <p:cNvPr id="7" name="Rectangle 6">
            <a:extLst>
              <a:ext uri="{FF2B5EF4-FFF2-40B4-BE49-F238E27FC236}">
                <a16:creationId xmlns:a16="http://schemas.microsoft.com/office/drawing/2014/main" id="{2B439CA0-F8E3-C645-BC30-DFF10AB4E80B}"/>
              </a:ext>
            </a:extLst>
          </p:cNvPr>
          <p:cNvSpPr/>
          <p:nvPr/>
        </p:nvSpPr>
        <p:spPr>
          <a:xfrm>
            <a:off x="1720850" y="1371600"/>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8CB878D5-05E8-B24E-B99D-CA2663797908}"/>
              </a:ext>
            </a:extLst>
          </p:cNvPr>
          <p:cNvSpPr/>
          <p:nvPr/>
        </p:nvSpPr>
        <p:spPr>
          <a:xfrm>
            <a:off x="3200400" y="1371600"/>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ectangle 8">
            <a:extLst>
              <a:ext uri="{FF2B5EF4-FFF2-40B4-BE49-F238E27FC236}">
                <a16:creationId xmlns:a16="http://schemas.microsoft.com/office/drawing/2014/main" id="{EC2BC2F3-292B-634A-A051-804AAB15AE76}"/>
              </a:ext>
            </a:extLst>
          </p:cNvPr>
          <p:cNvSpPr/>
          <p:nvPr/>
        </p:nvSpPr>
        <p:spPr>
          <a:xfrm>
            <a:off x="4654552" y="1371600"/>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E1567ABB-94F7-8C45-A1BA-2167215CE156}"/>
              </a:ext>
            </a:extLst>
          </p:cNvPr>
          <p:cNvSpPr/>
          <p:nvPr/>
        </p:nvSpPr>
        <p:spPr>
          <a:xfrm>
            <a:off x="6118860" y="1371600"/>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Rectangle 10">
            <a:extLst>
              <a:ext uri="{FF2B5EF4-FFF2-40B4-BE49-F238E27FC236}">
                <a16:creationId xmlns:a16="http://schemas.microsoft.com/office/drawing/2014/main" id="{2EBC929A-827B-844A-996B-49FE119FD779}"/>
              </a:ext>
            </a:extLst>
          </p:cNvPr>
          <p:cNvSpPr/>
          <p:nvPr/>
        </p:nvSpPr>
        <p:spPr>
          <a:xfrm>
            <a:off x="1720850" y="3490595"/>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2" name="Rectangle 11">
            <a:extLst>
              <a:ext uri="{FF2B5EF4-FFF2-40B4-BE49-F238E27FC236}">
                <a16:creationId xmlns:a16="http://schemas.microsoft.com/office/drawing/2014/main" id="{7683E2DB-4BD6-0948-823F-201E9D83DADD}"/>
              </a:ext>
            </a:extLst>
          </p:cNvPr>
          <p:cNvSpPr/>
          <p:nvPr/>
        </p:nvSpPr>
        <p:spPr>
          <a:xfrm>
            <a:off x="3200400" y="3490595"/>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3" name="Rectangle 12">
            <a:extLst>
              <a:ext uri="{FF2B5EF4-FFF2-40B4-BE49-F238E27FC236}">
                <a16:creationId xmlns:a16="http://schemas.microsoft.com/office/drawing/2014/main" id="{EA676EC8-CF9C-0D4F-8ABF-B3E3D084DB0B}"/>
              </a:ext>
            </a:extLst>
          </p:cNvPr>
          <p:cNvSpPr/>
          <p:nvPr/>
        </p:nvSpPr>
        <p:spPr>
          <a:xfrm>
            <a:off x="4654552" y="3490595"/>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Rectangle 13">
            <a:extLst>
              <a:ext uri="{FF2B5EF4-FFF2-40B4-BE49-F238E27FC236}">
                <a16:creationId xmlns:a16="http://schemas.microsoft.com/office/drawing/2014/main" id="{B28B16CC-03EC-B140-8690-FDAA4795ECAD}"/>
              </a:ext>
            </a:extLst>
          </p:cNvPr>
          <p:cNvSpPr/>
          <p:nvPr/>
        </p:nvSpPr>
        <p:spPr>
          <a:xfrm>
            <a:off x="6118860" y="3490595"/>
            <a:ext cx="1327150" cy="4889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Rectangle 14">
            <a:extLst>
              <a:ext uri="{FF2B5EF4-FFF2-40B4-BE49-F238E27FC236}">
                <a16:creationId xmlns:a16="http://schemas.microsoft.com/office/drawing/2014/main" id="{00ECF09F-E254-7443-AB27-7AB1F5A720CA}"/>
              </a:ext>
            </a:extLst>
          </p:cNvPr>
          <p:cNvSpPr/>
          <p:nvPr/>
        </p:nvSpPr>
        <p:spPr>
          <a:xfrm>
            <a:off x="3276600" y="2401570"/>
            <a:ext cx="2705102" cy="4889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Service registration center</a:t>
            </a:r>
          </a:p>
        </p:txBody>
      </p:sp>
    </p:spTree>
    <p:extLst>
      <p:ext uri="{BB962C8B-B14F-4D97-AF65-F5344CB8AC3E}">
        <p14:creationId xmlns:p14="http://schemas.microsoft.com/office/powerpoint/2010/main" val="4083612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CF0B-9033-0043-B41B-805BB09D8D47}"/>
              </a:ext>
            </a:extLst>
          </p:cNvPr>
          <p:cNvSpPr>
            <a:spLocks noGrp="1"/>
          </p:cNvSpPr>
          <p:nvPr>
            <p:ph type="title"/>
          </p:nvPr>
        </p:nvSpPr>
        <p:spPr/>
        <p:txBody>
          <a:bodyPr/>
          <a:lstStyle/>
          <a:p>
            <a:r>
              <a:rPr lang="en-US" dirty="0"/>
              <a:t>Example: Apache Dubbo</a:t>
            </a:r>
          </a:p>
        </p:txBody>
      </p:sp>
      <p:sp>
        <p:nvSpPr>
          <p:cNvPr id="3" name="Date Placeholder 2">
            <a:extLst>
              <a:ext uri="{FF2B5EF4-FFF2-40B4-BE49-F238E27FC236}">
                <a16:creationId xmlns:a16="http://schemas.microsoft.com/office/drawing/2014/main" id="{CB2D8F24-93CB-774F-98A7-4B2970BFD82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74BB1A8-EE27-4243-AED7-93148F0E384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03FDB3C5-950E-3D44-974C-CB0275125132}"/>
              </a:ext>
            </a:extLst>
          </p:cNvPr>
          <p:cNvSpPr>
            <a:spLocks noGrp="1"/>
          </p:cNvSpPr>
          <p:nvPr>
            <p:ph sz="quarter" idx="1"/>
          </p:nvPr>
        </p:nvSpPr>
        <p:spPr>
          <a:xfrm>
            <a:off x="457200" y="1219200"/>
            <a:ext cx="3595370" cy="4800600"/>
          </a:xfrm>
        </p:spPr>
        <p:txBody>
          <a:bodyPr>
            <a:normAutofit/>
          </a:bodyPr>
          <a:lstStyle/>
          <a:p>
            <a:r>
              <a:rPr lang="en-US" sz="2800" dirty="0"/>
              <a:t>Apache Dubbo™ is a high-performance, java based open source RPC framework.</a:t>
            </a:r>
          </a:p>
          <a:p>
            <a:endParaRPr lang="en-US" sz="2800" dirty="0"/>
          </a:p>
          <a:p>
            <a:r>
              <a:rPr lang="en-US" sz="2800" dirty="0">
                <a:hlinkClick r:id="rId2"/>
              </a:rPr>
              <a:t>http://dubbo.apache.org/</a:t>
            </a:r>
            <a:endParaRPr lang="en-US" sz="2800" dirty="0"/>
          </a:p>
        </p:txBody>
      </p:sp>
      <p:pic>
        <p:nvPicPr>
          <p:cNvPr id="6" name="Picture 5">
            <a:extLst>
              <a:ext uri="{FF2B5EF4-FFF2-40B4-BE49-F238E27FC236}">
                <a16:creationId xmlns:a16="http://schemas.microsoft.com/office/drawing/2014/main" id="{7BBB6840-5746-064A-9B7A-03185FB30FA1}"/>
              </a:ext>
            </a:extLst>
          </p:cNvPr>
          <p:cNvPicPr>
            <a:picLocks noChangeAspect="1"/>
          </p:cNvPicPr>
          <p:nvPr/>
        </p:nvPicPr>
        <p:blipFill rotWithShape="1">
          <a:blip r:embed="rId3"/>
          <a:srcRect l="5683" t="7661" r="6475" b="8068"/>
          <a:stretch/>
        </p:blipFill>
        <p:spPr>
          <a:xfrm>
            <a:off x="4038600" y="1828800"/>
            <a:ext cx="5108864" cy="3810000"/>
          </a:xfrm>
          <a:prstGeom prst="rect">
            <a:avLst/>
          </a:prstGeom>
        </p:spPr>
      </p:pic>
    </p:spTree>
    <p:extLst>
      <p:ext uri="{BB962C8B-B14F-4D97-AF65-F5344CB8AC3E}">
        <p14:creationId xmlns:p14="http://schemas.microsoft.com/office/powerpoint/2010/main" val="127621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Why Remote Procedure Calls?</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4648200"/>
          </a:xfrm>
        </p:spPr>
        <p:txBody>
          <a:bodyPr>
            <a:normAutofit fontScale="85000" lnSpcReduction="10000"/>
          </a:bodyPr>
          <a:lstStyle/>
          <a:p>
            <a:r>
              <a:rPr lang="en-US" dirty="0"/>
              <a:t>The essence of distributed is multi-process/thread collaboration to complete tasks together</a:t>
            </a:r>
          </a:p>
          <a:p>
            <a:endParaRPr lang="en-US" dirty="0"/>
          </a:p>
          <a:p>
            <a:r>
              <a:rPr lang="en-US" dirty="0"/>
              <a:t>In order to collaborate, communication is inevitable</a:t>
            </a:r>
          </a:p>
          <a:p>
            <a:endParaRPr lang="en-US" dirty="0"/>
          </a:p>
          <a:p>
            <a:r>
              <a:rPr lang="en-US" b="1" i="1" dirty="0">
                <a:solidFill>
                  <a:schemeClr val="accent2"/>
                </a:solidFill>
              </a:rPr>
              <a:t>Remote Procedure Calls </a:t>
            </a:r>
            <a:r>
              <a:rPr lang="en-US" dirty="0"/>
              <a:t>is one way for communication for processes in distributed systems</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9F0E-B907-B44F-A0CE-46AFA54DB225}"/>
              </a:ext>
            </a:extLst>
          </p:cNvPr>
          <p:cNvSpPr>
            <a:spLocks noGrp="1"/>
          </p:cNvSpPr>
          <p:nvPr>
            <p:ph type="title"/>
          </p:nvPr>
        </p:nvSpPr>
        <p:spPr/>
        <p:txBody>
          <a:bodyPr/>
          <a:lstStyle/>
          <a:p>
            <a:r>
              <a:rPr lang="en-US" dirty="0"/>
              <a:t>Example: </a:t>
            </a:r>
            <a:r>
              <a:rPr lang="en-US" dirty="0" err="1"/>
              <a:t>gRPC</a:t>
            </a:r>
            <a:endParaRPr lang="en-US" dirty="0"/>
          </a:p>
        </p:txBody>
      </p:sp>
      <p:sp>
        <p:nvSpPr>
          <p:cNvPr id="3" name="Date Placeholder 2">
            <a:extLst>
              <a:ext uri="{FF2B5EF4-FFF2-40B4-BE49-F238E27FC236}">
                <a16:creationId xmlns:a16="http://schemas.microsoft.com/office/drawing/2014/main" id="{273EA122-0962-D741-AF8D-29EEBA4DA8A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5B72519-4F21-CC44-B133-AE648AF0FCB0}"/>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C961CAB-C1B2-964F-9349-21C3A1916A6D}"/>
              </a:ext>
            </a:extLst>
          </p:cNvPr>
          <p:cNvSpPr>
            <a:spLocks noGrp="1"/>
          </p:cNvSpPr>
          <p:nvPr>
            <p:ph sz="quarter" idx="1"/>
          </p:nvPr>
        </p:nvSpPr>
        <p:spPr>
          <a:xfrm>
            <a:off x="457200" y="1219200"/>
            <a:ext cx="8229600" cy="2971800"/>
          </a:xfrm>
        </p:spPr>
        <p:txBody>
          <a:bodyPr>
            <a:normAutofit fontScale="70000" lnSpcReduction="20000"/>
          </a:bodyPr>
          <a:lstStyle/>
          <a:p>
            <a:r>
              <a:rPr lang="en-US" dirty="0" err="1"/>
              <a:t>gRPC</a:t>
            </a:r>
            <a:r>
              <a:rPr lang="en-US" dirty="0"/>
              <a:t> is a modern open source high performance RPC framework that can run in any environment. It can efficiently connect services in and across data centers with pluggable support for load balancing, tracing, health checking and authentication.</a:t>
            </a:r>
          </a:p>
          <a:p>
            <a:endParaRPr lang="en-US" dirty="0"/>
          </a:p>
          <a:p>
            <a:r>
              <a:rPr lang="en-US" dirty="0">
                <a:hlinkClick r:id="rId2"/>
              </a:rPr>
              <a:t>https://grpc.io/</a:t>
            </a:r>
            <a:endParaRPr lang="en-US" dirty="0"/>
          </a:p>
        </p:txBody>
      </p:sp>
      <p:pic>
        <p:nvPicPr>
          <p:cNvPr id="7" name="Picture 6">
            <a:extLst>
              <a:ext uri="{FF2B5EF4-FFF2-40B4-BE49-F238E27FC236}">
                <a16:creationId xmlns:a16="http://schemas.microsoft.com/office/drawing/2014/main" id="{33CF6AF6-478B-8B46-9A71-77FE96E69A2B}"/>
              </a:ext>
            </a:extLst>
          </p:cNvPr>
          <p:cNvPicPr>
            <a:picLocks noChangeAspect="1"/>
          </p:cNvPicPr>
          <p:nvPr/>
        </p:nvPicPr>
        <p:blipFill>
          <a:blip r:embed="rId3"/>
          <a:stretch>
            <a:fillRect/>
          </a:stretch>
        </p:blipFill>
        <p:spPr>
          <a:xfrm>
            <a:off x="3195087" y="2726166"/>
            <a:ext cx="5518150" cy="3645475"/>
          </a:xfrm>
          <a:prstGeom prst="rect">
            <a:avLst/>
          </a:prstGeom>
        </p:spPr>
      </p:pic>
    </p:spTree>
    <p:extLst>
      <p:ext uri="{BB962C8B-B14F-4D97-AF65-F5344CB8AC3E}">
        <p14:creationId xmlns:p14="http://schemas.microsoft.com/office/powerpoint/2010/main" val="1292772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84C8-6740-A747-B995-4085E428FF51}"/>
              </a:ext>
            </a:extLst>
          </p:cNvPr>
          <p:cNvSpPr>
            <a:spLocks noGrp="1"/>
          </p:cNvSpPr>
          <p:nvPr>
            <p:ph type="title"/>
          </p:nvPr>
        </p:nvSpPr>
        <p:spPr/>
        <p:txBody>
          <a:bodyPr>
            <a:noAutofit/>
          </a:bodyPr>
          <a:lstStyle/>
          <a:p>
            <a:br>
              <a:rPr lang="en-US" sz="3200" dirty="0"/>
            </a:br>
            <a:r>
              <a:rPr lang="en-US" sz="3200" dirty="0"/>
              <a:t>A variation of RPC: RMI (Remote Method Invocation)</a:t>
            </a:r>
          </a:p>
        </p:txBody>
      </p:sp>
      <p:sp>
        <p:nvSpPr>
          <p:cNvPr id="3" name="Date Placeholder 2">
            <a:extLst>
              <a:ext uri="{FF2B5EF4-FFF2-40B4-BE49-F238E27FC236}">
                <a16:creationId xmlns:a16="http://schemas.microsoft.com/office/drawing/2014/main" id="{D5844060-E4BF-0543-9514-5B35A2F78D8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56AC49B-5FF5-0A4D-B4F5-B79EB20280D4}"/>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F936FC67-CBD3-1141-804F-4E74EE3BC9F7}"/>
              </a:ext>
            </a:extLst>
          </p:cNvPr>
          <p:cNvSpPr>
            <a:spLocks noGrp="1"/>
          </p:cNvSpPr>
          <p:nvPr>
            <p:ph sz="quarter" idx="1"/>
          </p:nvPr>
        </p:nvSpPr>
        <p:spPr>
          <a:xfrm>
            <a:off x="457200" y="1219200"/>
            <a:ext cx="8229600" cy="1752600"/>
          </a:xfrm>
        </p:spPr>
        <p:txBody>
          <a:bodyPr>
            <a:normAutofit fontScale="77500" lnSpcReduction="20000"/>
          </a:bodyPr>
          <a:lstStyle/>
          <a:p>
            <a:r>
              <a:rPr lang="en-US" dirty="0"/>
              <a:t>RMI is a Java-based application programming interface that enables objects running on the local Java virtual machine to call objects on the remote Java virtual machine as if they were local objects.</a:t>
            </a:r>
          </a:p>
        </p:txBody>
      </p:sp>
      <p:grpSp>
        <p:nvGrpSpPr>
          <p:cNvPr id="11" name="Group 10">
            <a:extLst>
              <a:ext uri="{FF2B5EF4-FFF2-40B4-BE49-F238E27FC236}">
                <a16:creationId xmlns:a16="http://schemas.microsoft.com/office/drawing/2014/main" id="{7D4FEEC8-7E41-AF4C-BBAE-78BBCA8670CB}"/>
              </a:ext>
            </a:extLst>
          </p:cNvPr>
          <p:cNvGrpSpPr/>
          <p:nvPr/>
        </p:nvGrpSpPr>
        <p:grpSpPr>
          <a:xfrm>
            <a:off x="1758950" y="3080161"/>
            <a:ext cx="5626100" cy="3664810"/>
            <a:chOff x="1758950" y="3080161"/>
            <a:chExt cx="5626100" cy="3664810"/>
          </a:xfrm>
        </p:grpSpPr>
        <p:pic>
          <p:nvPicPr>
            <p:cNvPr id="6" name="Picture 5">
              <a:extLst>
                <a:ext uri="{FF2B5EF4-FFF2-40B4-BE49-F238E27FC236}">
                  <a16:creationId xmlns:a16="http://schemas.microsoft.com/office/drawing/2014/main" id="{B7EBDACF-E4A9-744F-B458-13E5F927094D}"/>
                </a:ext>
              </a:extLst>
            </p:cNvPr>
            <p:cNvPicPr>
              <a:picLocks noChangeAspect="1"/>
            </p:cNvPicPr>
            <p:nvPr/>
          </p:nvPicPr>
          <p:blipFill>
            <a:blip r:embed="rId2"/>
            <a:stretch>
              <a:fillRect/>
            </a:stretch>
          </p:blipFill>
          <p:spPr>
            <a:xfrm>
              <a:off x="1758950" y="3080161"/>
              <a:ext cx="5626100" cy="3664810"/>
            </a:xfrm>
            <a:prstGeom prst="rect">
              <a:avLst/>
            </a:prstGeom>
          </p:spPr>
        </p:pic>
        <p:sp>
          <p:nvSpPr>
            <p:cNvPr id="7" name="Rectangle 6">
              <a:extLst>
                <a:ext uri="{FF2B5EF4-FFF2-40B4-BE49-F238E27FC236}">
                  <a16:creationId xmlns:a16="http://schemas.microsoft.com/office/drawing/2014/main" id="{E4A8E57E-3210-1B49-B6B6-C1DAC8B05DCE}"/>
                </a:ext>
              </a:extLst>
            </p:cNvPr>
            <p:cNvSpPr/>
            <p:nvPr/>
          </p:nvSpPr>
          <p:spPr>
            <a:xfrm>
              <a:off x="2209800" y="5617029"/>
              <a:ext cx="1371600" cy="381000"/>
            </a:xfrm>
            <a:prstGeom prst="rect">
              <a:avLst/>
            </a:prstGeom>
            <a:solidFill>
              <a:srgbClr val="E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20C8A6-5744-7D42-BDD2-B657BC5570F7}"/>
                </a:ext>
              </a:extLst>
            </p:cNvPr>
            <p:cNvSpPr/>
            <p:nvPr/>
          </p:nvSpPr>
          <p:spPr>
            <a:xfrm>
              <a:off x="5486400" y="5617029"/>
              <a:ext cx="1447800" cy="381000"/>
            </a:xfrm>
            <a:prstGeom prst="rect">
              <a:avLst/>
            </a:prstGeom>
            <a:solidFill>
              <a:srgbClr val="EE8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700228A-3FDA-9940-A2BF-2BE854A770F3}"/>
                </a:ext>
              </a:extLst>
            </p:cNvPr>
            <p:cNvSpPr txBox="1"/>
            <p:nvPr/>
          </p:nvSpPr>
          <p:spPr>
            <a:xfrm>
              <a:off x="2284378" y="3251118"/>
              <a:ext cx="1297022" cy="338554"/>
            </a:xfrm>
            <a:prstGeom prst="rect">
              <a:avLst/>
            </a:prstGeom>
            <a:solidFill>
              <a:schemeClr val="bg1"/>
            </a:solidFill>
          </p:spPr>
          <p:txBody>
            <a:bodyPr wrap="none" rtlCol="0">
              <a:spAutoFit/>
            </a:bodyPr>
            <a:lstStyle/>
            <a:p>
              <a:r>
                <a:rPr lang="en-US" sz="1600" dirty="0"/>
                <a:t>Order system</a:t>
              </a:r>
            </a:p>
          </p:txBody>
        </p:sp>
        <p:sp>
          <p:nvSpPr>
            <p:cNvPr id="10" name="TextBox 9">
              <a:extLst>
                <a:ext uri="{FF2B5EF4-FFF2-40B4-BE49-F238E27FC236}">
                  <a16:creationId xmlns:a16="http://schemas.microsoft.com/office/drawing/2014/main" id="{4B61FCBC-DDE3-BE4D-A7D4-1BD3387CCF1E}"/>
                </a:ext>
              </a:extLst>
            </p:cNvPr>
            <p:cNvSpPr txBox="1"/>
            <p:nvPr/>
          </p:nvSpPr>
          <p:spPr>
            <a:xfrm>
              <a:off x="5575043" y="3218466"/>
              <a:ext cx="1538178" cy="338554"/>
            </a:xfrm>
            <a:prstGeom prst="rect">
              <a:avLst/>
            </a:prstGeom>
            <a:solidFill>
              <a:schemeClr val="bg1"/>
            </a:solidFill>
          </p:spPr>
          <p:txBody>
            <a:bodyPr wrap="none" rtlCol="0">
              <a:spAutoFit/>
            </a:bodyPr>
            <a:lstStyle/>
            <a:p>
              <a:r>
                <a:rPr lang="en-US" sz="1600" dirty="0"/>
                <a:t>Payment system</a:t>
              </a:r>
            </a:p>
          </p:txBody>
        </p:sp>
      </p:grpSp>
    </p:spTree>
    <p:extLst>
      <p:ext uri="{BB962C8B-B14F-4D97-AF65-F5344CB8AC3E}">
        <p14:creationId xmlns:p14="http://schemas.microsoft.com/office/powerpoint/2010/main" val="1401139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EDF2-A1DA-6242-A73E-E984B77106EB}"/>
              </a:ext>
            </a:extLst>
          </p:cNvPr>
          <p:cNvSpPr>
            <a:spLocks noGrp="1"/>
          </p:cNvSpPr>
          <p:nvPr>
            <p:ph type="title"/>
          </p:nvPr>
        </p:nvSpPr>
        <p:spPr/>
        <p:txBody>
          <a:bodyPr/>
          <a:lstStyle/>
          <a:p>
            <a:r>
              <a:rPr lang="en-US" dirty="0"/>
              <a:t>An example of RMI</a:t>
            </a:r>
          </a:p>
        </p:txBody>
      </p:sp>
      <p:sp>
        <p:nvSpPr>
          <p:cNvPr id="3" name="Date Placeholder 2">
            <a:extLst>
              <a:ext uri="{FF2B5EF4-FFF2-40B4-BE49-F238E27FC236}">
                <a16:creationId xmlns:a16="http://schemas.microsoft.com/office/drawing/2014/main" id="{25F4D9AF-D987-814A-868A-417C1F7DACE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9EADB5-589E-2F40-9B5C-7FC36613A987}"/>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8756E2E7-4B69-1E4F-A710-3E351659D3E7}"/>
              </a:ext>
            </a:extLst>
          </p:cNvPr>
          <p:cNvPicPr>
            <a:picLocks noChangeAspect="1"/>
          </p:cNvPicPr>
          <p:nvPr/>
        </p:nvPicPr>
        <p:blipFill>
          <a:blip r:embed="rId2"/>
          <a:stretch>
            <a:fillRect/>
          </a:stretch>
        </p:blipFill>
        <p:spPr>
          <a:xfrm>
            <a:off x="464976" y="1295400"/>
            <a:ext cx="4631267" cy="1828800"/>
          </a:xfrm>
          <a:prstGeom prst="rect">
            <a:avLst/>
          </a:prstGeom>
        </p:spPr>
      </p:pic>
      <p:sp>
        <p:nvSpPr>
          <p:cNvPr id="7" name="Rectangle 6">
            <a:extLst>
              <a:ext uri="{FF2B5EF4-FFF2-40B4-BE49-F238E27FC236}">
                <a16:creationId xmlns:a16="http://schemas.microsoft.com/office/drawing/2014/main" id="{ACAD3C34-6261-8643-89BB-1939F5578891}"/>
              </a:ext>
            </a:extLst>
          </p:cNvPr>
          <p:cNvSpPr/>
          <p:nvPr/>
        </p:nvSpPr>
        <p:spPr>
          <a:xfrm>
            <a:off x="464976" y="3733801"/>
            <a:ext cx="8125408" cy="923330"/>
          </a:xfrm>
          <a:prstGeom prst="rect">
            <a:avLst/>
          </a:prstGeom>
        </p:spPr>
        <p:txBody>
          <a:bodyPr wrap="square">
            <a:spAutoFit/>
          </a:bodyPr>
          <a:lstStyle/>
          <a:p>
            <a:r>
              <a:rPr lang="en-US" dirty="0" err="1"/>
              <a:t>RMIInterface</a:t>
            </a:r>
            <a:r>
              <a:rPr lang="en-US" dirty="0">
                <a:solidFill>
                  <a:srgbClr val="212529"/>
                </a:solidFill>
                <a:latin typeface="-apple-system"/>
              </a:rPr>
              <a:t> has only one method; </a:t>
            </a:r>
          </a:p>
          <a:p>
            <a:endParaRPr lang="en-US" dirty="0">
              <a:solidFill>
                <a:srgbClr val="212529"/>
              </a:solidFill>
              <a:latin typeface="-apple-system"/>
            </a:endParaRPr>
          </a:p>
          <a:p>
            <a:r>
              <a:rPr lang="en-US" dirty="0">
                <a:solidFill>
                  <a:srgbClr val="212529"/>
                </a:solidFill>
                <a:latin typeface="-apple-system"/>
              </a:rPr>
              <a:t>it receives a String parameter and returns String.</a:t>
            </a:r>
            <a:endParaRPr lang="en-US" dirty="0"/>
          </a:p>
        </p:txBody>
      </p:sp>
    </p:spTree>
    <p:extLst>
      <p:ext uri="{BB962C8B-B14F-4D97-AF65-F5344CB8AC3E}">
        <p14:creationId xmlns:p14="http://schemas.microsoft.com/office/powerpoint/2010/main" val="2754349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EDF2-A1DA-6242-A73E-E984B77106EB}"/>
              </a:ext>
            </a:extLst>
          </p:cNvPr>
          <p:cNvSpPr>
            <a:spLocks noGrp="1"/>
          </p:cNvSpPr>
          <p:nvPr>
            <p:ph type="title"/>
          </p:nvPr>
        </p:nvSpPr>
        <p:spPr/>
        <p:txBody>
          <a:bodyPr/>
          <a:lstStyle/>
          <a:p>
            <a:r>
              <a:rPr lang="en-US" dirty="0"/>
              <a:t>An example of RMI</a:t>
            </a:r>
          </a:p>
        </p:txBody>
      </p:sp>
      <p:sp>
        <p:nvSpPr>
          <p:cNvPr id="3" name="Date Placeholder 2">
            <a:extLst>
              <a:ext uri="{FF2B5EF4-FFF2-40B4-BE49-F238E27FC236}">
                <a16:creationId xmlns:a16="http://schemas.microsoft.com/office/drawing/2014/main" id="{25F4D9AF-D987-814A-868A-417C1F7DACE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9EADB5-589E-2F40-9B5C-7FC36613A987}"/>
              </a:ext>
            </a:extLst>
          </p:cNvPr>
          <p:cNvSpPr>
            <a:spLocks noGrp="1"/>
          </p:cNvSpPr>
          <p:nvPr>
            <p:ph type="sldNum" sz="quarter" idx="12"/>
          </p:nvPr>
        </p:nvSpPr>
        <p:spPr/>
        <p:txBody>
          <a:bodyPr/>
          <a:lstStyle/>
          <a:p>
            <a:r>
              <a:rPr lang="en-US"/>
              <a:t>CS 7172</a:t>
            </a:r>
            <a:endParaRPr lang="en-US" dirty="0"/>
          </a:p>
        </p:txBody>
      </p:sp>
      <p:pic>
        <p:nvPicPr>
          <p:cNvPr id="5" name="Picture 4">
            <a:extLst>
              <a:ext uri="{FF2B5EF4-FFF2-40B4-BE49-F238E27FC236}">
                <a16:creationId xmlns:a16="http://schemas.microsoft.com/office/drawing/2014/main" id="{9CC191FD-3998-5345-A119-20BBC9B01DAE}"/>
              </a:ext>
            </a:extLst>
          </p:cNvPr>
          <p:cNvPicPr>
            <a:picLocks noChangeAspect="1"/>
          </p:cNvPicPr>
          <p:nvPr/>
        </p:nvPicPr>
        <p:blipFill>
          <a:blip r:embed="rId2"/>
          <a:stretch>
            <a:fillRect/>
          </a:stretch>
        </p:blipFill>
        <p:spPr>
          <a:xfrm>
            <a:off x="438601" y="1229547"/>
            <a:ext cx="4544157" cy="5581800"/>
          </a:xfrm>
          <a:prstGeom prst="rect">
            <a:avLst/>
          </a:prstGeom>
        </p:spPr>
      </p:pic>
      <p:sp>
        <p:nvSpPr>
          <p:cNvPr id="8" name="Rectangle 7">
            <a:extLst>
              <a:ext uri="{FF2B5EF4-FFF2-40B4-BE49-F238E27FC236}">
                <a16:creationId xmlns:a16="http://schemas.microsoft.com/office/drawing/2014/main" id="{CE279F73-C143-0248-B078-E9113BA3833C}"/>
              </a:ext>
            </a:extLst>
          </p:cNvPr>
          <p:cNvSpPr/>
          <p:nvPr/>
        </p:nvSpPr>
        <p:spPr>
          <a:xfrm>
            <a:off x="5221224" y="2133600"/>
            <a:ext cx="3657600" cy="1200329"/>
          </a:xfrm>
          <a:prstGeom prst="rect">
            <a:avLst/>
          </a:prstGeom>
        </p:spPr>
        <p:txBody>
          <a:bodyPr wrap="square">
            <a:spAutoFit/>
          </a:bodyPr>
          <a:lstStyle/>
          <a:p>
            <a:r>
              <a:rPr lang="en-US" dirty="0">
                <a:solidFill>
                  <a:srgbClr val="212529"/>
                </a:solidFill>
                <a:latin typeface="-apple-system"/>
              </a:rPr>
              <a:t>Our Server extends </a:t>
            </a:r>
            <a:r>
              <a:rPr lang="en-US" dirty="0" err="1"/>
              <a:t>UnicastRemoteObject</a:t>
            </a:r>
            <a:r>
              <a:rPr lang="en-US" dirty="0">
                <a:solidFill>
                  <a:srgbClr val="212529"/>
                </a:solidFill>
                <a:latin typeface="-apple-system"/>
              </a:rPr>
              <a:t> and implements the </a:t>
            </a:r>
            <a:r>
              <a:rPr lang="en-US" dirty="0"/>
              <a:t>Interface</a:t>
            </a:r>
            <a:r>
              <a:rPr lang="en-US" dirty="0">
                <a:solidFill>
                  <a:srgbClr val="212529"/>
                </a:solidFill>
                <a:latin typeface="-apple-system"/>
              </a:rPr>
              <a:t> we made before. </a:t>
            </a:r>
            <a:endParaRPr lang="en-US" dirty="0"/>
          </a:p>
        </p:txBody>
      </p:sp>
      <p:sp>
        <p:nvSpPr>
          <p:cNvPr id="9" name="Rectangle 8">
            <a:extLst>
              <a:ext uri="{FF2B5EF4-FFF2-40B4-BE49-F238E27FC236}">
                <a16:creationId xmlns:a16="http://schemas.microsoft.com/office/drawing/2014/main" id="{AA034CC7-C6AF-874D-B836-6D835FECB255}"/>
              </a:ext>
            </a:extLst>
          </p:cNvPr>
          <p:cNvSpPr/>
          <p:nvPr/>
        </p:nvSpPr>
        <p:spPr>
          <a:xfrm>
            <a:off x="5221224" y="4724400"/>
            <a:ext cx="3279648" cy="923330"/>
          </a:xfrm>
          <a:prstGeom prst="rect">
            <a:avLst/>
          </a:prstGeom>
        </p:spPr>
        <p:txBody>
          <a:bodyPr wrap="square">
            <a:spAutoFit/>
          </a:bodyPr>
          <a:lstStyle/>
          <a:p>
            <a:r>
              <a:rPr lang="en-US" dirty="0">
                <a:solidFill>
                  <a:srgbClr val="212529"/>
                </a:solidFill>
                <a:latin typeface="-apple-system"/>
              </a:rPr>
              <a:t>In the main method we bind the server on localhost with the name “</a:t>
            </a:r>
            <a:r>
              <a:rPr lang="en-US" dirty="0" err="1">
                <a:solidFill>
                  <a:srgbClr val="212529"/>
                </a:solidFill>
                <a:latin typeface="-apple-system"/>
              </a:rPr>
              <a:t>MyServer</a:t>
            </a:r>
            <a:r>
              <a:rPr lang="en-US" dirty="0">
                <a:solidFill>
                  <a:srgbClr val="212529"/>
                </a:solidFill>
                <a:latin typeface="-apple-system"/>
              </a:rPr>
              <a:t>”.</a:t>
            </a:r>
            <a:endParaRPr lang="en-US" dirty="0"/>
          </a:p>
        </p:txBody>
      </p:sp>
    </p:spTree>
    <p:extLst>
      <p:ext uri="{BB962C8B-B14F-4D97-AF65-F5344CB8AC3E}">
        <p14:creationId xmlns:p14="http://schemas.microsoft.com/office/powerpoint/2010/main" val="3663297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EDF2-A1DA-6242-A73E-E984B77106EB}"/>
              </a:ext>
            </a:extLst>
          </p:cNvPr>
          <p:cNvSpPr>
            <a:spLocks noGrp="1"/>
          </p:cNvSpPr>
          <p:nvPr>
            <p:ph type="title"/>
          </p:nvPr>
        </p:nvSpPr>
        <p:spPr/>
        <p:txBody>
          <a:bodyPr/>
          <a:lstStyle/>
          <a:p>
            <a:r>
              <a:rPr lang="en-US" dirty="0"/>
              <a:t>An example of RMI</a:t>
            </a:r>
          </a:p>
        </p:txBody>
      </p:sp>
      <p:sp>
        <p:nvSpPr>
          <p:cNvPr id="3" name="Date Placeholder 2">
            <a:extLst>
              <a:ext uri="{FF2B5EF4-FFF2-40B4-BE49-F238E27FC236}">
                <a16:creationId xmlns:a16="http://schemas.microsoft.com/office/drawing/2014/main" id="{25F4D9AF-D987-814A-868A-417C1F7DACE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9EADB5-589E-2F40-9B5C-7FC36613A987}"/>
              </a:ext>
            </a:extLst>
          </p:cNvPr>
          <p:cNvSpPr>
            <a:spLocks noGrp="1"/>
          </p:cNvSpPr>
          <p:nvPr>
            <p:ph type="sldNum" sz="quarter" idx="12"/>
          </p:nvPr>
        </p:nvSpPr>
        <p:spPr/>
        <p:txBody>
          <a:bodyPr/>
          <a:lstStyle/>
          <a:p>
            <a:r>
              <a:rPr lang="en-US"/>
              <a:t>CS 7172</a:t>
            </a:r>
            <a:endParaRPr lang="en-US" dirty="0"/>
          </a:p>
        </p:txBody>
      </p:sp>
      <p:sp>
        <p:nvSpPr>
          <p:cNvPr id="8" name="Rectangle 7">
            <a:extLst>
              <a:ext uri="{FF2B5EF4-FFF2-40B4-BE49-F238E27FC236}">
                <a16:creationId xmlns:a16="http://schemas.microsoft.com/office/drawing/2014/main" id="{CE279F73-C143-0248-B078-E9113BA3833C}"/>
              </a:ext>
            </a:extLst>
          </p:cNvPr>
          <p:cNvSpPr/>
          <p:nvPr/>
        </p:nvSpPr>
        <p:spPr>
          <a:xfrm>
            <a:off x="5221224" y="3657600"/>
            <a:ext cx="3922776" cy="1200329"/>
          </a:xfrm>
          <a:prstGeom prst="rect">
            <a:avLst/>
          </a:prstGeom>
        </p:spPr>
        <p:txBody>
          <a:bodyPr wrap="square">
            <a:spAutoFit/>
          </a:bodyPr>
          <a:lstStyle/>
          <a:p>
            <a:r>
              <a:rPr lang="en-US" dirty="0"/>
              <a:t>the Client uses an </a:t>
            </a:r>
            <a:r>
              <a:rPr lang="en-US" dirty="0" err="1"/>
              <a:t>RMIInterface</a:t>
            </a:r>
            <a:r>
              <a:rPr lang="en-US" dirty="0"/>
              <a:t> Object that “looks” for a reference for the remote object associated with the name we pass as parameter</a:t>
            </a:r>
          </a:p>
        </p:txBody>
      </p:sp>
      <p:pic>
        <p:nvPicPr>
          <p:cNvPr id="6" name="Picture 5">
            <a:extLst>
              <a:ext uri="{FF2B5EF4-FFF2-40B4-BE49-F238E27FC236}">
                <a16:creationId xmlns:a16="http://schemas.microsoft.com/office/drawing/2014/main" id="{339B51EF-EFB9-BF40-B4AB-69F83E2B1FFA}"/>
              </a:ext>
            </a:extLst>
          </p:cNvPr>
          <p:cNvPicPr>
            <a:picLocks noChangeAspect="1"/>
          </p:cNvPicPr>
          <p:nvPr/>
        </p:nvPicPr>
        <p:blipFill>
          <a:blip r:embed="rId2"/>
          <a:stretch>
            <a:fillRect/>
          </a:stretch>
        </p:blipFill>
        <p:spPr>
          <a:xfrm>
            <a:off x="177007" y="1363324"/>
            <a:ext cx="4833681" cy="4131352"/>
          </a:xfrm>
          <a:prstGeom prst="rect">
            <a:avLst/>
          </a:prstGeom>
        </p:spPr>
      </p:pic>
      <p:sp>
        <p:nvSpPr>
          <p:cNvPr id="10" name="Rounded Rectangular Callout 9">
            <a:extLst>
              <a:ext uri="{FF2B5EF4-FFF2-40B4-BE49-F238E27FC236}">
                <a16:creationId xmlns:a16="http://schemas.microsoft.com/office/drawing/2014/main" id="{C7326FC4-6C39-2B46-8A16-722DFDE3BE76}"/>
              </a:ext>
            </a:extLst>
          </p:cNvPr>
          <p:cNvSpPr/>
          <p:nvPr/>
        </p:nvSpPr>
        <p:spPr>
          <a:xfrm>
            <a:off x="2209800" y="5118047"/>
            <a:ext cx="2133600" cy="545568"/>
          </a:xfrm>
          <a:prstGeom prst="wedgeRoundRectCallout">
            <a:avLst>
              <a:gd name="adj1" fmla="val -44393"/>
              <a:gd name="adj2" fmla="val -13087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Remote call server side function </a:t>
            </a:r>
            <a:r>
              <a:rPr lang="en-US" sz="1400" dirty="0" err="1"/>
              <a:t>helloTo</a:t>
            </a:r>
            <a:r>
              <a:rPr lang="en-US" sz="1400" dirty="0"/>
              <a:t>()</a:t>
            </a:r>
          </a:p>
        </p:txBody>
      </p:sp>
    </p:spTree>
    <p:extLst>
      <p:ext uri="{BB962C8B-B14F-4D97-AF65-F5344CB8AC3E}">
        <p14:creationId xmlns:p14="http://schemas.microsoft.com/office/powerpoint/2010/main" val="352302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EDF2-A1DA-6242-A73E-E984B77106EB}"/>
              </a:ext>
            </a:extLst>
          </p:cNvPr>
          <p:cNvSpPr>
            <a:spLocks noGrp="1"/>
          </p:cNvSpPr>
          <p:nvPr>
            <p:ph type="title"/>
          </p:nvPr>
        </p:nvSpPr>
        <p:spPr/>
        <p:txBody>
          <a:bodyPr/>
          <a:lstStyle/>
          <a:p>
            <a:r>
              <a:rPr lang="en-US" dirty="0"/>
              <a:t>An example of RMI</a:t>
            </a:r>
          </a:p>
        </p:txBody>
      </p:sp>
      <p:sp>
        <p:nvSpPr>
          <p:cNvPr id="3" name="Date Placeholder 2">
            <a:extLst>
              <a:ext uri="{FF2B5EF4-FFF2-40B4-BE49-F238E27FC236}">
                <a16:creationId xmlns:a16="http://schemas.microsoft.com/office/drawing/2014/main" id="{25F4D9AF-D987-814A-868A-417C1F7DACE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F9EADB5-589E-2F40-9B5C-7FC36613A987}"/>
              </a:ext>
            </a:extLst>
          </p:cNvPr>
          <p:cNvSpPr>
            <a:spLocks noGrp="1"/>
          </p:cNvSpPr>
          <p:nvPr>
            <p:ph type="sldNum" sz="quarter" idx="12"/>
          </p:nvPr>
        </p:nvSpPr>
        <p:spPr/>
        <p:txBody>
          <a:bodyPr/>
          <a:lstStyle/>
          <a:p>
            <a:r>
              <a:rPr lang="en-US"/>
              <a:t>CS 7172</a:t>
            </a:r>
            <a:endParaRPr lang="en-US" dirty="0"/>
          </a:p>
        </p:txBody>
      </p:sp>
      <p:pic>
        <p:nvPicPr>
          <p:cNvPr id="5" name="Picture 4">
            <a:extLst>
              <a:ext uri="{FF2B5EF4-FFF2-40B4-BE49-F238E27FC236}">
                <a16:creationId xmlns:a16="http://schemas.microsoft.com/office/drawing/2014/main" id="{E43A9136-561D-FA4F-8A0E-0AC9774BB797}"/>
              </a:ext>
            </a:extLst>
          </p:cNvPr>
          <p:cNvPicPr>
            <a:picLocks noChangeAspect="1"/>
          </p:cNvPicPr>
          <p:nvPr/>
        </p:nvPicPr>
        <p:blipFill>
          <a:blip r:embed="rId2"/>
          <a:stretch>
            <a:fillRect/>
          </a:stretch>
        </p:blipFill>
        <p:spPr>
          <a:xfrm>
            <a:off x="457200" y="1738266"/>
            <a:ext cx="4892309" cy="1930399"/>
          </a:xfrm>
          <a:prstGeom prst="rect">
            <a:avLst/>
          </a:prstGeom>
        </p:spPr>
      </p:pic>
      <p:pic>
        <p:nvPicPr>
          <p:cNvPr id="7" name="Picture 6">
            <a:extLst>
              <a:ext uri="{FF2B5EF4-FFF2-40B4-BE49-F238E27FC236}">
                <a16:creationId xmlns:a16="http://schemas.microsoft.com/office/drawing/2014/main" id="{1F6F2F96-C519-3F41-9C81-224C391192E1}"/>
              </a:ext>
            </a:extLst>
          </p:cNvPr>
          <p:cNvPicPr>
            <a:picLocks noChangeAspect="1"/>
          </p:cNvPicPr>
          <p:nvPr/>
        </p:nvPicPr>
        <p:blipFill>
          <a:blip r:embed="rId3"/>
          <a:stretch>
            <a:fillRect/>
          </a:stretch>
        </p:blipFill>
        <p:spPr>
          <a:xfrm>
            <a:off x="1927618" y="2511811"/>
            <a:ext cx="2136614" cy="892695"/>
          </a:xfrm>
          <a:prstGeom prst="rect">
            <a:avLst/>
          </a:prstGeom>
        </p:spPr>
      </p:pic>
      <p:pic>
        <p:nvPicPr>
          <p:cNvPr id="9" name="Picture 8">
            <a:extLst>
              <a:ext uri="{FF2B5EF4-FFF2-40B4-BE49-F238E27FC236}">
                <a16:creationId xmlns:a16="http://schemas.microsoft.com/office/drawing/2014/main" id="{9D4D3C86-DB70-8C49-8E96-043BD4E484E6}"/>
              </a:ext>
            </a:extLst>
          </p:cNvPr>
          <p:cNvPicPr>
            <a:picLocks noChangeAspect="1"/>
          </p:cNvPicPr>
          <p:nvPr/>
        </p:nvPicPr>
        <p:blipFill>
          <a:blip r:embed="rId4"/>
          <a:stretch>
            <a:fillRect/>
          </a:stretch>
        </p:blipFill>
        <p:spPr>
          <a:xfrm>
            <a:off x="2113263" y="4851400"/>
            <a:ext cx="4936761" cy="1930400"/>
          </a:xfrm>
          <a:prstGeom prst="rect">
            <a:avLst/>
          </a:prstGeom>
        </p:spPr>
      </p:pic>
      <p:pic>
        <p:nvPicPr>
          <p:cNvPr id="11" name="Picture 10">
            <a:extLst>
              <a:ext uri="{FF2B5EF4-FFF2-40B4-BE49-F238E27FC236}">
                <a16:creationId xmlns:a16="http://schemas.microsoft.com/office/drawing/2014/main" id="{56C0DDAD-29BE-A648-B56A-F178A10574F4}"/>
              </a:ext>
            </a:extLst>
          </p:cNvPr>
          <p:cNvPicPr>
            <a:picLocks noChangeAspect="1"/>
          </p:cNvPicPr>
          <p:nvPr/>
        </p:nvPicPr>
        <p:blipFill>
          <a:blip r:embed="rId5"/>
          <a:stretch>
            <a:fillRect/>
          </a:stretch>
        </p:blipFill>
        <p:spPr>
          <a:xfrm>
            <a:off x="6089147" y="2198639"/>
            <a:ext cx="2254469" cy="990600"/>
          </a:xfrm>
          <a:prstGeom prst="rect">
            <a:avLst/>
          </a:prstGeom>
        </p:spPr>
      </p:pic>
      <p:sp>
        <p:nvSpPr>
          <p:cNvPr id="12" name="TextBox 11">
            <a:extLst>
              <a:ext uri="{FF2B5EF4-FFF2-40B4-BE49-F238E27FC236}">
                <a16:creationId xmlns:a16="http://schemas.microsoft.com/office/drawing/2014/main" id="{02E96466-75C8-5D4B-A65C-152C53698202}"/>
              </a:ext>
            </a:extLst>
          </p:cNvPr>
          <p:cNvSpPr txBox="1"/>
          <p:nvPr/>
        </p:nvSpPr>
        <p:spPr>
          <a:xfrm>
            <a:off x="4064232" y="1219005"/>
            <a:ext cx="725968" cy="369332"/>
          </a:xfrm>
          <a:prstGeom prst="rect">
            <a:avLst/>
          </a:prstGeom>
          <a:noFill/>
        </p:spPr>
        <p:txBody>
          <a:bodyPr wrap="none" rtlCol="0">
            <a:spAutoFit/>
          </a:bodyPr>
          <a:lstStyle/>
          <a:p>
            <a:r>
              <a:rPr lang="en-US" dirty="0"/>
              <a:t>Client</a:t>
            </a:r>
          </a:p>
        </p:txBody>
      </p:sp>
      <p:sp>
        <p:nvSpPr>
          <p:cNvPr id="13" name="TextBox 12">
            <a:extLst>
              <a:ext uri="{FF2B5EF4-FFF2-40B4-BE49-F238E27FC236}">
                <a16:creationId xmlns:a16="http://schemas.microsoft.com/office/drawing/2014/main" id="{DF02B9FF-8B00-E44A-933C-788AC6ED8709}"/>
              </a:ext>
            </a:extLst>
          </p:cNvPr>
          <p:cNvSpPr txBox="1"/>
          <p:nvPr/>
        </p:nvSpPr>
        <p:spPr>
          <a:xfrm>
            <a:off x="4123812" y="4342903"/>
            <a:ext cx="785664" cy="369332"/>
          </a:xfrm>
          <a:prstGeom prst="rect">
            <a:avLst/>
          </a:prstGeom>
          <a:noFill/>
        </p:spPr>
        <p:txBody>
          <a:bodyPr wrap="none" rtlCol="0">
            <a:spAutoFit/>
          </a:bodyPr>
          <a:lstStyle/>
          <a:p>
            <a:r>
              <a:rPr lang="en-US" dirty="0"/>
              <a:t>Server</a:t>
            </a:r>
          </a:p>
        </p:txBody>
      </p:sp>
    </p:spTree>
    <p:extLst>
      <p:ext uri="{BB962C8B-B14F-4D97-AF65-F5344CB8AC3E}">
        <p14:creationId xmlns:p14="http://schemas.microsoft.com/office/powerpoint/2010/main" val="210026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4395-342A-4947-8225-6FB376E17628}"/>
              </a:ext>
            </a:extLst>
          </p:cNvPr>
          <p:cNvSpPr>
            <a:spLocks noGrp="1"/>
          </p:cNvSpPr>
          <p:nvPr>
            <p:ph type="title"/>
          </p:nvPr>
        </p:nvSpPr>
        <p:spPr/>
        <p:txBody>
          <a:bodyPr/>
          <a:lstStyle/>
          <a:p>
            <a:r>
              <a:rPr lang="en-US" dirty="0"/>
              <a:t>Synchronous vs. </a:t>
            </a:r>
            <a:r>
              <a:rPr lang="en-US" altLang="zh-CN" dirty="0"/>
              <a:t>asynchronous call</a:t>
            </a:r>
            <a:endParaRPr lang="en-US" dirty="0"/>
          </a:p>
        </p:txBody>
      </p:sp>
      <p:sp>
        <p:nvSpPr>
          <p:cNvPr id="3" name="Date Placeholder 2">
            <a:extLst>
              <a:ext uri="{FF2B5EF4-FFF2-40B4-BE49-F238E27FC236}">
                <a16:creationId xmlns:a16="http://schemas.microsoft.com/office/drawing/2014/main" id="{1D8CBD5D-273E-0E4B-B6CA-4DE0408939B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4C8B8D8B-570D-C74F-9DB3-DB0DC236F7C2}"/>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324DEC5-CD31-1B41-84B6-C8091F679C43}"/>
              </a:ext>
            </a:extLst>
          </p:cNvPr>
          <p:cNvSpPr>
            <a:spLocks noGrp="1"/>
          </p:cNvSpPr>
          <p:nvPr>
            <p:ph sz="quarter" idx="1"/>
          </p:nvPr>
        </p:nvSpPr>
        <p:spPr>
          <a:xfrm>
            <a:off x="457200" y="1219200"/>
            <a:ext cx="8229600" cy="2209800"/>
          </a:xfrm>
        </p:spPr>
        <p:txBody>
          <a:bodyPr>
            <a:normAutofit fontScale="85000" lnSpcReduction="10000"/>
          </a:bodyPr>
          <a:lstStyle/>
          <a:p>
            <a:r>
              <a:rPr lang="en-US" b="1" dirty="0"/>
              <a:t>Synchronous call: </a:t>
            </a:r>
            <a:r>
              <a:rPr lang="en-US" dirty="0"/>
              <a:t>application is blocked until the operation finishes</a:t>
            </a:r>
          </a:p>
          <a:p>
            <a:r>
              <a:rPr lang="en-US" b="1" dirty="0"/>
              <a:t>Asynchronous call: </a:t>
            </a:r>
            <a:r>
              <a:rPr lang="en-US" dirty="0"/>
              <a:t>application is not blocked and can does other tasks during the operation is processing</a:t>
            </a:r>
          </a:p>
          <a:p>
            <a:endParaRPr lang="en-US" dirty="0"/>
          </a:p>
        </p:txBody>
      </p:sp>
      <p:pic>
        <p:nvPicPr>
          <p:cNvPr id="6" name="Picture 5">
            <a:extLst>
              <a:ext uri="{FF2B5EF4-FFF2-40B4-BE49-F238E27FC236}">
                <a16:creationId xmlns:a16="http://schemas.microsoft.com/office/drawing/2014/main" id="{60280C8E-B2B4-5E44-B8F4-602BE01AE94C}"/>
              </a:ext>
            </a:extLst>
          </p:cNvPr>
          <p:cNvPicPr>
            <a:picLocks noChangeAspect="1"/>
          </p:cNvPicPr>
          <p:nvPr/>
        </p:nvPicPr>
        <p:blipFill>
          <a:blip r:embed="rId2"/>
          <a:stretch>
            <a:fillRect/>
          </a:stretch>
        </p:blipFill>
        <p:spPr>
          <a:xfrm>
            <a:off x="1904933" y="3582048"/>
            <a:ext cx="5334133" cy="2988310"/>
          </a:xfrm>
          <a:prstGeom prst="rect">
            <a:avLst/>
          </a:prstGeom>
        </p:spPr>
      </p:pic>
    </p:spTree>
    <p:extLst>
      <p:ext uri="{BB962C8B-B14F-4D97-AF65-F5344CB8AC3E}">
        <p14:creationId xmlns:p14="http://schemas.microsoft.com/office/powerpoint/2010/main" val="3220163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0FC0-C349-5E4A-879E-0FCAA8446BE3}"/>
              </a:ext>
            </a:extLst>
          </p:cNvPr>
          <p:cNvSpPr>
            <a:spLocks noGrp="1"/>
          </p:cNvSpPr>
          <p:nvPr>
            <p:ph type="title"/>
          </p:nvPr>
        </p:nvSpPr>
        <p:spPr/>
        <p:txBody>
          <a:bodyPr>
            <a:normAutofit fontScale="90000"/>
          </a:bodyPr>
          <a:lstStyle/>
          <a:p>
            <a:r>
              <a:rPr lang="en-US" dirty="0"/>
              <a:t>Synchronous vs. </a:t>
            </a:r>
            <a:r>
              <a:rPr lang="en-US" altLang="zh-CN" dirty="0"/>
              <a:t>asynchronous call in RPC</a:t>
            </a:r>
            <a:endParaRPr lang="en-US" dirty="0"/>
          </a:p>
        </p:txBody>
      </p:sp>
      <p:sp>
        <p:nvSpPr>
          <p:cNvPr id="3" name="Date Placeholder 2">
            <a:extLst>
              <a:ext uri="{FF2B5EF4-FFF2-40B4-BE49-F238E27FC236}">
                <a16:creationId xmlns:a16="http://schemas.microsoft.com/office/drawing/2014/main" id="{21BE1311-2389-6D41-8AF9-DA88D1FBF7B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CE06082-17A2-AA40-B43D-C3075853A9C8}"/>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4EDCE22-DC92-714D-B7C0-194C89E1253D}"/>
              </a:ext>
            </a:extLst>
          </p:cNvPr>
          <p:cNvSpPr>
            <a:spLocks noGrp="1"/>
          </p:cNvSpPr>
          <p:nvPr>
            <p:ph sz="quarter" idx="1"/>
          </p:nvPr>
        </p:nvSpPr>
        <p:spPr>
          <a:xfrm>
            <a:off x="457200" y="1454960"/>
            <a:ext cx="4191000" cy="4648200"/>
          </a:xfrm>
        </p:spPr>
        <p:txBody>
          <a:bodyPr>
            <a:normAutofit fontScale="77500" lnSpcReduction="20000"/>
          </a:bodyPr>
          <a:lstStyle/>
          <a:p>
            <a:r>
              <a:rPr lang="en-US" b="1" dirty="0"/>
              <a:t>Synchronous call: </a:t>
            </a:r>
            <a:r>
              <a:rPr lang="en-US" dirty="0"/>
              <a:t>is used for requiring exact results or returning the results directly</a:t>
            </a:r>
          </a:p>
          <a:p>
            <a:pPr lvl="1"/>
            <a:r>
              <a:rPr lang="en-US" dirty="0"/>
              <a:t>E.g., weather</a:t>
            </a:r>
          </a:p>
          <a:p>
            <a:endParaRPr lang="en-US" b="1" dirty="0"/>
          </a:p>
          <a:p>
            <a:r>
              <a:rPr lang="en-US" b="1" dirty="0"/>
              <a:t>Asynchronous call: </a:t>
            </a:r>
            <a:r>
              <a:rPr lang="en-US" dirty="0"/>
              <a:t>is used for high response efficiency but low exact return results </a:t>
            </a:r>
          </a:p>
          <a:p>
            <a:pPr lvl="1"/>
            <a:r>
              <a:rPr lang="en-US" dirty="0"/>
              <a:t>E.g., video decoding</a:t>
            </a:r>
          </a:p>
          <a:p>
            <a:endParaRPr lang="en-US" dirty="0"/>
          </a:p>
        </p:txBody>
      </p:sp>
      <p:pic>
        <p:nvPicPr>
          <p:cNvPr id="6" name="Picture 5">
            <a:extLst>
              <a:ext uri="{FF2B5EF4-FFF2-40B4-BE49-F238E27FC236}">
                <a16:creationId xmlns:a16="http://schemas.microsoft.com/office/drawing/2014/main" id="{330F0F52-E181-B344-8679-6B4B973C75DF}"/>
              </a:ext>
            </a:extLst>
          </p:cNvPr>
          <p:cNvPicPr>
            <a:picLocks noChangeAspect="1"/>
          </p:cNvPicPr>
          <p:nvPr/>
        </p:nvPicPr>
        <p:blipFill>
          <a:blip r:embed="rId2"/>
          <a:stretch>
            <a:fillRect/>
          </a:stretch>
        </p:blipFill>
        <p:spPr>
          <a:xfrm>
            <a:off x="4648200" y="2058339"/>
            <a:ext cx="4384432" cy="3350921"/>
          </a:xfrm>
          <a:prstGeom prst="rect">
            <a:avLst/>
          </a:prstGeom>
        </p:spPr>
      </p:pic>
    </p:spTree>
    <p:extLst>
      <p:ext uri="{BB962C8B-B14F-4D97-AF65-F5344CB8AC3E}">
        <p14:creationId xmlns:p14="http://schemas.microsoft.com/office/powerpoint/2010/main" val="259263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8761-6692-0D47-BE85-EA29B1263D95}"/>
              </a:ext>
            </a:extLst>
          </p:cNvPr>
          <p:cNvSpPr>
            <a:spLocks noGrp="1"/>
          </p:cNvSpPr>
          <p:nvPr>
            <p:ph type="title"/>
          </p:nvPr>
        </p:nvSpPr>
        <p:spPr/>
        <p:txBody>
          <a:bodyPr>
            <a:normAutofit fontScale="90000"/>
          </a:bodyPr>
          <a:lstStyle/>
          <a:p>
            <a:r>
              <a:rPr lang="en-US" dirty="0"/>
              <a:t>Synchronous vs. </a:t>
            </a:r>
            <a:r>
              <a:rPr lang="en-US" altLang="zh-CN" dirty="0"/>
              <a:t>asynchronous call in RPC</a:t>
            </a:r>
            <a:endParaRPr lang="en-US" dirty="0"/>
          </a:p>
        </p:txBody>
      </p:sp>
      <p:sp>
        <p:nvSpPr>
          <p:cNvPr id="3" name="Date Placeholder 2">
            <a:extLst>
              <a:ext uri="{FF2B5EF4-FFF2-40B4-BE49-F238E27FC236}">
                <a16:creationId xmlns:a16="http://schemas.microsoft.com/office/drawing/2014/main" id="{5FE4A992-5922-3D47-ADC5-00C1C757974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66064926-F73A-EC4D-A1B7-E7F5806878E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61C364F1-2FA2-684D-9D6D-07A0E553FAD6}"/>
              </a:ext>
            </a:extLst>
          </p:cNvPr>
          <p:cNvSpPr>
            <a:spLocks noGrp="1"/>
          </p:cNvSpPr>
          <p:nvPr>
            <p:ph sz="quarter" idx="1"/>
          </p:nvPr>
        </p:nvSpPr>
        <p:spPr>
          <a:xfrm>
            <a:off x="457200" y="1219200"/>
            <a:ext cx="8229600" cy="1219200"/>
          </a:xfrm>
        </p:spPr>
        <p:txBody>
          <a:bodyPr/>
          <a:lstStyle/>
          <a:p>
            <a:r>
              <a:rPr lang="en-US" dirty="0"/>
              <a:t>Usually, RPCs are blocking </a:t>
            </a:r>
          </a:p>
          <a:p>
            <a:pPr lvl="1"/>
            <a:r>
              <a:rPr lang="en-US" dirty="0"/>
              <a:t>Thus, also useful for synchronization </a:t>
            </a:r>
          </a:p>
        </p:txBody>
      </p:sp>
      <p:pic>
        <p:nvPicPr>
          <p:cNvPr id="6" name="Picture 5">
            <a:extLst>
              <a:ext uri="{FF2B5EF4-FFF2-40B4-BE49-F238E27FC236}">
                <a16:creationId xmlns:a16="http://schemas.microsoft.com/office/drawing/2014/main" id="{9018C760-6D14-2B41-B89A-6D9E090AB1FC}"/>
              </a:ext>
            </a:extLst>
          </p:cNvPr>
          <p:cNvPicPr>
            <a:picLocks noChangeAspect="1"/>
          </p:cNvPicPr>
          <p:nvPr/>
        </p:nvPicPr>
        <p:blipFill>
          <a:blip r:embed="rId2"/>
          <a:stretch>
            <a:fillRect/>
          </a:stretch>
        </p:blipFill>
        <p:spPr>
          <a:xfrm>
            <a:off x="1943100" y="2997201"/>
            <a:ext cx="5257800" cy="2844800"/>
          </a:xfrm>
          <a:prstGeom prst="rect">
            <a:avLst/>
          </a:prstGeom>
        </p:spPr>
      </p:pic>
    </p:spTree>
    <p:extLst>
      <p:ext uri="{BB962C8B-B14F-4D97-AF65-F5344CB8AC3E}">
        <p14:creationId xmlns:p14="http://schemas.microsoft.com/office/powerpoint/2010/main" val="2121250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a:t>Conclusion</a:t>
            </a:r>
            <a:endParaRPr lang="en-US" dirty="0"/>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RPC and why we need RPC?</a:t>
            </a:r>
          </a:p>
          <a:p>
            <a:r>
              <a:rPr lang="en-US" dirty="0"/>
              <a:t>How RPC works?</a:t>
            </a:r>
          </a:p>
          <a:p>
            <a:r>
              <a:rPr lang="en-US" dirty="0"/>
              <a:t>Implementation details of local call and RPC</a:t>
            </a:r>
          </a:p>
          <a:p>
            <a:r>
              <a:rPr lang="en-US" dirty="0"/>
              <a:t>Examples of RPC</a:t>
            </a:r>
          </a:p>
          <a:p>
            <a:r>
              <a:rPr lang="en-US" dirty="0"/>
              <a:t>Remote Method Invocation (RMI)</a:t>
            </a:r>
          </a:p>
          <a:p>
            <a:r>
              <a:rPr lang="en-US" dirty="0"/>
              <a:t>Synchronous and asynchronous in RPC</a:t>
            </a:r>
          </a:p>
        </p:txBody>
      </p:sp>
    </p:spTree>
    <p:extLst>
      <p:ext uri="{BB962C8B-B14F-4D97-AF65-F5344CB8AC3E}">
        <p14:creationId xmlns:p14="http://schemas.microsoft.com/office/powerpoint/2010/main" val="117692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3D54-46EF-BE42-9438-C406D35A333C}"/>
              </a:ext>
            </a:extLst>
          </p:cNvPr>
          <p:cNvSpPr>
            <a:spLocks noGrp="1"/>
          </p:cNvSpPr>
          <p:nvPr>
            <p:ph type="title"/>
          </p:nvPr>
        </p:nvSpPr>
        <p:spPr/>
        <p:txBody>
          <a:bodyPr/>
          <a:lstStyle/>
          <a:p>
            <a:r>
              <a:rPr lang="en-US" dirty="0"/>
              <a:t>What is Remote Procedure Calls? </a:t>
            </a:r>
          </a:p>
        </p:txBody>
      </p:sp>
      <p:sp>
        <p:nvSpPr>
          <p:cNvPr id="3" name="Date Placeholder 2">
            <a:extLst>
              <a:ext uri="{FF2B5EF4-FFF2-40B4-BE49-F238E27FC236}">
                <a16:creationId xmlns:a16="http://schemas.microsoft.com/office/drawing/2014/main" id="{22655ED4-F8AA-664A-BC36-964BE19693E2}"/>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201030F2-5C02-4847-BEF3-799F30411B01}"/>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B6529FD9-5F49-D64F-B0C7-902345406AA7}"/>
              </a:ext>
            </a:extLst>
          </p:cNvPr>
          <p:cNvPicPr>
            <a:picLocks noChangeAspect="1"/>
          </p:cNvPicPr>
          <p:nvPr/>
        </p:nvPicPr>
        <p:blipFill>
          <a:blip r:embed="rId2"/>
          <a:stretch>
            <a:fillRect/>
          </a:stretch>
        </p:blipFill>
        <p:spPr>
          <a:xfrm>
            <a:off x="38862" y="3521075"/>
            <a:ext cx="990600" cy="990600"/>
          </a:xfrm>
          <a:prstGeom prst="rect">
            <a:avLst/>
          </a:prstGeom>
        </p:spPr>
      </p:pic>
      <p:pic>
        <p:nvPicPr>
          <p:cNvPr id="7" name="Picture 6">
            <a:extLst>
              <a:ext uri="{FF2B5EF4-FFF2-40B4-BE49-F238E27FC236}">
                <a16:creationId xmlns:a16="http://schemas.microsoft.com/office/drawing/2014/main" id="{0673416E-8724-D042-9272-910FF18E2DE6}"/>
              </a:ext>
            </a:extLst>
          </p:cNvPr>
          <p:cNvPicPr>
            <a:picLocks noChangeAspect="1"/>
          </p:cNvPicPr>
          <p:nvPr/>
        </p:nvPicPr>
        <p:blipFill>
          <a:blip r:embed="rId3"/>
          <a:stretch>
            <a:fillRect/>
          </a:stretch>
        </p:blipFill>
        <p:spPr>
          <a:xfrm>
            <a:off x="5450237" y="1586648"/>
            <a:ext cx="990600" cy="990600"/>
          </a:xfrm>
          <a:prstGeom prst="rect">
            <a:avLst/>
          </a:prstGeom>
        </p:spPr>
      </p:pic>
      <p:sp>
        <p:nvSpPr>
          <p:cNvPr id="11" name="TextBox 10">
            <a:extLst>
              <a:ext uri="{FF2B5EF4-FFF2-40B4-BE49-F238E27FC236}">
                <a16:creationId xmlns:a16="http://schemas.microsoft.com/office/drawing/2014/main" id="{53FA73D8-6F10-3D41-864B-013009C0D0E6}"/>
              </a:ext>
            </a:extLst>
          </p:cNvPr>
          <p:cNvSpPr txBox="1"/>
          <p:nvPr/>
        </p:nvSpPr>
        <p:spPr>
          <a:xfrm>
            <a:off x="3450673" y="4587796"/>
            <a:ext cx="731354" cy="369332"/>
          </a:xfrm>
          <a:prstGeom prst="rect">
            <a:avLst/>
          </a:prstGeom>
          <a:noFill/>
        </p:spPr>
        <p:txBody>
          <a:bodyPr wrap="none" rtlCol="0">
            <a:spAutoFit/>
          </a:bodyPr>
          <a:lstStyle/>
          <a:p>
            <a:r>
              <a:rPr lang="en-US" dirty="0"/>
              <a:t>Order</a:t>
            </a:r>
          </a:p>
        </p:txBody>
      </p:sp>
      <p:sp>
        <p:nvSpPr>
          <p:cNvPr id="13" name="TextBox 12">
            <a:extLst>
              <a:ext uri="{FF2B5EF4-FFF2-40B4-BE49-F238E27FC236}">
                <a16:creationId xmlns:a16="http://schemas.microsoft.com/office/drawing/2014/main" id="{E2F54AC5-EA1E-464A-BA5E-ECD97B41DD3E}"/>
              </a:ext>
            </a:extLst>
          </p:cNvPr>
          <p:cNvSpPr txBox="1"/>
          <p:nvPr/>
        </p:nvSpPr>
        <p:spPr>
          <a:xfrm>
            <a:off x="5551188" y="4603504"/>
            <a:ext cx="508857" cy="369332"/>
          </a:xfrm>
          <a:prstGeom prst="rect">
            <a:avLst/>
          </a:prstGeom>
          <a:noFill/>
        </p:spPr>
        <p:txBody>
          <a:bodyPr wrap="none" rtlCol="0">
            <a:spAutoFit/>
          </a:bodyPr>
          <a:lstStyle/>
          <a:p>
            <a:r>
              <a:rPr lang="en-US" dirty="0"/>
              <a:t>Pay</a:t>
            </a:r>
          </a:p>
        </p:txBody>
      </p:sp>
      <p:sp>
        <p:nvSpPr>
          <p:cNvPr id="14" name="TextBox 13">
            <a:extLst>
              <a:ext uri="{FF2B5EF4-FFF2-40B4-BE49-F238E27FC236}">
                <a16:creationId xmlns:a16="http://schemas.microsoft.com/office/drawing/2014/main" id="{66AFF420-4EBD-3344-B4B9-EA474F204B9A}"/>
              </a:ext>
            </a:extLst>
          </p:cNvPr>
          <p:cNvSpPr txBox="1"/>
          <p:nvPr/>
        </p:nvSpPr>
        <p:spPr>
          <a:xfrm>
            <a:off x="7417911" y="4587796"/>
            <a:ext cx="925894" cy="369332"/>
          </a:xfrm>
          <a:prstGeom prst="rect">
            <a:avLst/>
          </a:prstGeom>
          <a:noFill/>
        </p:spPr>
        <p:txBody>
          <a:bodyPr wrap="none" rtlCol="0">
            <a:spAutoFit/>
          </a:bodyPr>
          <a:lstStyle/>
          <a:p>
            <a:r>
              <a:rPr lang="en-US" dirty="0"/>
              <a:t>logistics</a:t>
            </a:r>
          </a:p>
        </p:txBody>
      </p:sp>
      <p:pic>
        <p:nvPicPr>
          <p:cNvPr id="15" name="Picture 14">
            <a:extLst>
              <a:ext uri="{FF2B5EF4-FFF2-40B4-BE49-F238E27FC236}">
                <a16:creationId xmlns:a16="http://schemas.microsoft.com/office/drawing/2014/main" id="{ADBCDA32-91C5-F74A-B0A3-541F90D2B564}"/>
              </a:ext>
            </a:extLst>
          </p:cNvPr>
          <p:cNvPicPr>
            <a:picLocks noChangeAspect="1"/>
          </p:cNvPicPr>
          <p:nvPr/>
        </p:nvPicPr>
        <p:blipFill>
          <a:blip r:embed="rId4"/>
          <a:stretch>
            <a:fillRect/>
          </a:stretch>
        </p:blipFill>
        <p:spPr>
          <a:xfrm>
            <a:off x="3254117" y="3219629"/>
            <a:ext cx="1124466" cy="1124466"/>
          </a:xfrm>
          <a:prstGeom prst="rect">
            <a:avLst/>
          </a:prstGeom>
        </p:spPr>
      </p:pic>
      <p:pic>
        <p:nvPicPr>
          <p:cNvPr id="17" name="Picture 16">
            <a:extLst>
              <a:ext uri="{FF2B5EF4-FFF2-40B4-BE49-F238E27FC236}">
                <a16:creationId xmlns:a16="http://schemas.microsoft.com/office/drawing/2014/main" id="{E8B6F674-AE65-5049-9EC2-63E01BD73C2F}"/>
              </a:ext>
            </a:extLst>
          </p:cNvPr>
          <p:cNvPicPr>
            <a:picLocks noChangeAspect="1"/>
          </p:cNvPicPr>
          <p:nvPr/>
        </p:nvPicPr>
        <p:blipFill>
          <a:blip r:embed="rId5"/>
          <a:stretch>
            <a:fillRect/>
          </a:stretch>
        </p:blipFill>
        <p:spPr>
          <a:xfrm>
            <a:off x="5310316" y="3274961"/>
            <a:ext cx="990600" cy="990600"/>
          </a:xfrm>
          <a:prstGeom prst="rect">
            <a:avLst/>
          </a:prstGeom>
        </p:spPr>
      </p:pic>
      <p:pic>
        <p:nvPicPr>
          <p:cNvPr id="19" name="Picture 18">
            <a:extLst>
              <a:ext uri="{FF2B5EF4-FFF2-40B4-BE49-F238E27FC236}">
                <a16:creationId xmlns:a16="http://schemas.microsoft.com/office/drawing/2014/main" id="{4531D678-916C-3C4E-8500-DA7BEB4371E1}"/>
              </a:ext>
            </a:extLst>
          </p:cNvPr>
          <p:cNvPicPr>
            <a:picLocks noChangeAspect="1"/>
          </p:cNvPicPr>
          <p:nvPr/>
        </p:nvPicPr>
        <p:blipFill>
          <a:blip r:embed="rId6"/>
          <a:stretch>
            <a:fillRect/>
          </a:stretch>
        </p:blipFill>
        <p:spPr>
          <a:xfrm>
            <a:off x="7220458" y="3167821"/>
            <a:ext cx="1320800" cy="1320800"/>
          </a:xfrm>
          <a:prstGeom prst="rect">
            <a:avLst/>
          </a:prstGeom>
        </p:spPr>
      </p:pic>
      <p:sp>
        <p:nvSpPr>
          <p:cNvPr id="20" name="Rounded Rectangle 19">
            <a:extLst>
              <a:ext uri="{FF2B5EF4-FFF2-40B4-BE49-F238E27FC236}">
                <a16:creationId xmlns:a16="http://schemas.microsoft.com/office/drawing/2014/main" id="{FF40A0D3-D606-FE41-A1F7-9842E7062744}"/>
              </a:ext>
            </a:extLst>
          </p:cNvPr>
          <p:cNvSpPr/>
          <p:nvPr/>
        </p:nvSpPr>
        <p:spPr>
          <a:xfrm>
            <a:off x="2606040" y="2895600"/>
            <a:ext cx="6096000" cy="24384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CEC12EA-7335-4541-8E56-06F145407F89}"/>
              </a:ext>
            </a:extLst>
          </p:cNvPr>
          <p:cNvCxnSpPr/>
          <p:nvPr/>
        </p:nvCxnSpPr>
        <p:spPr>
          <a:xfrm>
            <a:off x="1310640" y="4114800"/>
            <a:ext cx="993648"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62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472B-7D24-2345-A550-BA1203140074}"/>
              </a:ext>
            </a:extLst>
          </p:cNvPr>
          <p:cNvSpPr>
            <a:spLocks noGrp="1"/>
          </p:cNvSpPr>
          <p:nvPr>
            <p:ph type="title"/>
          </p:nvPr>
        </p:nvSpPr>
        <p:spPr/>
        <p:txBody>
          <a:bodyPr>
            <a:normAutofit fontScale="90000"/>
          </a:bodyPr>
          <a:lstStyle/>
          <a:p>
            <a:r>
              <a:rPr lang="en-US" dirty="0"/>
              <a:t>What is Remote Procedure Calls? Example</a:t>
            </a:r>
          </a:p>
        </p:txBody>
      </p:sp>
      <p:sp>
        <p:nvSpPr>
          <p:cNvPr id="3" name="Date Placeholder 2">
            <a:extLst>
              <a:ext uri="{FF2B5EF4-FFF2-40B4-BE49-F238E27FC236}">
                <a16:creationId xmlns:a16="http://schemas.microsoft.com/office/drawing/2014/main" id="{A1C167E2-279F-7347-B24C-341C4E1A6D4B}"/>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FAB5003D-6261-464A-AC3E-AB96D1E9F0A5}"/>
              </a:ext>
            </a:extLst>
          </p:cNvPr>
          <p:cNvSpPr>
            <a:spLocks noGrp="1"/>
          </p:cNvSpPr>
          <p:nvPr>
            <p:ph type="sldNum" sz="quarter" idx="12"/>
          </p:nvPr>
        </p:nvSpPr>
        <p:spPr/>
        <p:txBody>
          <a:bodyPr/>
          <a:lstStyle/>
          <a:p>
            <a:r>
              <a:rPr lang="en-US"/>
              <a:t>CS 7172</a:t>
            </a:r>
            <a:endParaRPr lang="en-US" dirty="0"/>
          </a:p>
        </p:txBody>
      </p:sp>
      <p:grpSp>
        <p:nvGrpSpPr>
          <p:cNvPr id="24" name="Group 23">
            <a:extLst>
              <a:ext uri="{FF2B5EF4-FFF2-40B4-BE49-F238E27FC236}">
                <a16:creationId xmlns:a16="http://schemas.microsoft.com/office/drawing/2014/main" id="{A14A7C9E-3A52-C24C-8349-28D0B5F9C17A}"/>
              </a:ext>
            </a:extLst>
          </p:cNvPr>
          <p:cNvGrpSpPr/>
          <p:nvPr/>
        </p:nvGrpSpPr>
        <p:grpSpPr>
          <a:xfrm>
            <a:off x="685800" y="1238250"/>
            <a:ext cx="7263679" cy="5118100"/>
            <a:chOff x="685800" y="1238250"/>
            <a:chExt cx="7263679" cy="5118100"/>
          </a:xfrm>
        </p:grpSpPr>
        <p:pic>
          <p:nvPicPr>
            <p:cNvPr id="6" name="Picture 5">
              <a:extLst>
                <a:ext uri="{FF2B5EF4-FFF2-40B4-BE49-F238E27FC236}">
                  <a16:creationId xmlns:a16="http://schemas.microsoft.com/office/drawing/2014/main" id="{98BEDC37-53C5-B24C-A101-04FD1DF95DDF}"/>
                </a:ext>
              </a:extLst>
            </p:cNvPr>
            <p:cNvPicPr>
              <a:picLocks noChangeAspect="1"/>
            </p:cNvPicPr>
            <p:nvPr/>
          </p:nvPicPr>
          <p:blipFill>
            <a:blip r:embed="rId2"/>
            <a:stretch>
              <a:fillRect/>
            </a:stretch>
          </p:blipFill>
          <p:spPr>
            <a:xfrm>
              <a:off x="685800" y="1238250"/>
              <a:ext cx="7263679" cy="5118100"/>
            </a:xfrm>
            <a:prstGeom prst="rect">
              <a:avLst/>
            </a:prstGeom>
          </p:spPr>
        </p:pic>
        <p:pic>
          <p:nvPicPr>
            <p:cNvPr id="7" name="Picture 6">
              <a:extLst>
                <a:ext uri="{FF2B5EF4-FFF2-40B4-BE49-F238E27FC236}">
                  <a16:creationId xmlns:a16="http://schemas.microsoft.com/office/drawing/2014/main" id="{A6593050-1C72-C545-8E60-048C7E4D511F}"/>
                </a:ext>
              </a:extLst>
            </p:cNvPr>
            <p:cNvPicPr>
              <a:picLocks noChangeAspect="1"/>
            </p:cNvPicPr>
            <p:nvPr/>
          </p:nvPicPr>
          <p:blipFill>
            <a:blip r:embed="rId3"/>
            <a:stretch>
              <a:fillRect/>
            </a:stretch>
          </p:blipFill>
          <p:spPr>
            <a:xfrm>
              <a:off x="2282286" y="1447800"/>
              <a:ext cx="841914" cy="228600"/>
            </a:xfrm>
            <a:prstGeom prst="rect">
              <a:avLst/>
            </a:prstGeom>
          </p:spPr>
        </p:pic>
        <p:pic>
          <p:nvPicPr>
            <p:cNvPr id="8" name="Picture 7">
              <a:extLst>
                <a:ext uri="{FF2B5EF4-FFF2-40B4-BE49-F238E27FC236}">
                  <a16:creationId xmlns:a16="http://schemas.microsoft.com/office/drawing/2014/main" id="{ED4E18DC-A176-5941-8716-CC976CB542CB}"/>
                </a:ext>
              </a:extLst>
            </p:cNvPr>
            <p:cNvPicPr>
              <a:picLocks noChangeAspect="1"/>
            </p:cNvPicPr>
            <p:nvPr/>
          </p:nvPicPr>
          <p:blipFill>
            <a:blip r:embed="rId3"/>
            <a:stretch>
              <a:fillRect/>
            </a:stretch>
          </p:blipFill>
          <p:spPr>
            <a:xfrm>
              <a:off x="4648200" y="1447800"/>
              <a:ext cx="762000" cy="228600"/>
            </a:xfrm>
            <a:prstGeom prst="rect">
              <a:avLst/>
            </a:prstGeom>
          </p:spPr>
        </p:pic>
        <p:pic>
          <p:nvPicPr>
            <p:cNvPr id="9" name="Picture 8">
              <a:extLst>
                <a:ext uri="{FF2B5EF4-FFF2-40B4-BE49-F238E27FC236}">
                  <a16:creationId xmlns:a16="http://schemas.microsoft.com/office/drawing/2014/main" id="{50B99367-0049-EC4F-841F-444F690D4D98}"/>
                </a:ext>
              </a:extLst>
            </p:cNvPr>
            <p:cNvPicPr>
              <a:picLocks noChangeAspect="1"/>
            </p:cNvPicPr>
            <p:nvPr/>
          </p:nvPicPr>
          <p:blipFill>
            <a:blip r:embed="rId3"/>
            <a:stretch>
              <a:fillRect/>
            </a:stretch>
          </p:blipFill>
          <p:spPr>
            <a:xfrm>
              <a:off x="4614231" y="1482411"/>
              <a:ext cx="762000" cy="228600"/>
            </a:xfrm>
            <a:prstGeom prst="rect">
              <a:avLst/>
            </a:prstGeom>
          </p:spPr>
        </p:pic>
        <p:pic>
          <p:nvPicPr>
            <p:cNvPr id="10" name="Picture 9">
              <a:extLst>
                <a:ext uri="{FF2B5EF4-FFF2-40B4-BE49-F238E27FC236}">
                  <a16:creationId xmlns:a16="http://schemas.microsoft.com/office/drawing/2014/main" id="{EFF4119F-2D6D-CA48-BCC4-8F801A9F1ED3}"/>
                </a:ext>
              </a:extLst>
            </p:cNvPr>
            <p:cNvPicPr>
              <a:picLocks noChangeAspect="1"/>
            </p:cNvPicPr>
            <p:nvPr/>
          </p:nvPicPr>
          <p:blipFill>
            <a:blip r:embed="rId3"/>
            <a:stretch>
              <a:fillRect/>
            </a:stretch>
          </p:blipFill>
          <p:spPr>
            <a:xfrm>
              <a:off x="6898394" y="1448443"/>
              <a:ext cx="874005" cy="228600"/>
            </a:xfrm>
            <a:prstGeom prst="rect">
              <a:avLst/>
            </a:prstGeom>
          </p:spPr>
        </p:pic>
        <p:sp>
          <p:nvSpPr>
            <p:cNvPr id="11" name="TextBox 10">
              <a:extLst>
                <a:ext uri="{FF2B5EF4-FFF2-40B4-BE49-F238E27FC236}">
                  <a16:creationId xmlns:a16="http://schemas.microsoft.com/office/drawing/2014/main" id="{CB32B5E1-1AC7-B345-ABEE-499AD4477DFD}"/>
                </a:ext>
              </a:extLst>
            </p:cNvPr>
            <p:cNvSpPr txBox="1"/>
            <p:nvPr/>
          </p:nvSpPr>
          <p:spPr>
            <a:xfrm>
              <a:off x="1237571" y="2087433"/>
              <a:ext cx="672364" cy="338554"/>
            </a:xfrm>
            <a:prstGeom prst="rect">
              <a:avLst/>
            </a:prstGeom>
            <a:solidFill>
              <a:schemeClr val="bg1"/>
            </a:solidFill>
          </p:spPr>
          <p:txBody>
            <a:bodyPr wrap="none" rtlCol="0">
              <a:spAutoFit/>
            </a:bodyPr>
            <a:lstStyle/>
            <a:p>
              <a:r>
                <a:rPr lang="en-US" sz="1600" dirty="0"/>
                <a:t>Order</a:t>
              </a:r>
            </a:p>
          </p:txBody>
        </p:sp>
        <p:sp>
          <p:nvSpPr>
            <p:cNvPr id="12" name="TextBox 11">
              <a:extLst>
                <a:ext uri="{FF2B5EF4-FFF2-40B4-BE49-F238E27FC236}">
                  <a16:creationId xmlns:a16="http://schemas.microsoft.com/office/drawing/2014/main" id="{0EEEA151-56E4-8946-9A9A-5EEAE6D7BFBC}"/>
                </a:ext>
              </a:extLst>
            </p:cNvPr>
            <p:cNvSpPr txBox="1"/>
            <p:nvPr/>
          </p:nvSpPr>
          <p:spPr>
            <a:xfrm>
              <a:off x="3200400" y="2096869"/>
              <a:ext cx="878956" cy="584775"/>
            </a:xfrm>
            <a:prstGeom prst="rect">
              <a:avLst/>
            </a:prstGeom>
            <a:solidFill>
              <a:schemeClr val="bg1"/>
            </a:solidFill>
          </p:spPr>
          <p:txBody>
            <a:bodyPr wrap="square" rtlCol="0">
              <a:spAutoFit/>
            </a:bodyPr>
            <a:lstStyle/>
            <a:p>
              <a:r>
                <a:rPr lang="en-US" sz="1600" dirty="0"/>
                <a:t>Order</a:t>
              </a:r>
            </a:p>
            <a:p>
              <a:r>
                <a:rPr lang="en-US" sz="1600" dirty="0"/>
                <a:t>finish</a:t>
              </a:r>
            </a:p>
          </p:txBody>
        </p:sp>
        <p:sp>
          <p:nvSpPr>
            <p:cNvPr id="13" name="TextBox 12">
              <a:extLst>
                <a:ext uri="{FF2B5EF4-FFF2-40B4-BE49-F238E27FC236}">
                  <a16:creationId xmlns:a16="http://schemas.microsoft.com/office/drawing/2014/main" id="{06107504-1BD9-3647-8124-EA6BE24EBFD8}"/>
                </a:ext>
              </a:extLst>
            </p:cNvPr>
            <p:cNvSpPr txBox="1"/>
            <p:nvPr/>
          </p:nvSpPr>
          <p:spPr>
            <a:xfrm>
              <a:off x="907834" y="2410599"/>
              <a:ext cx="1225766" cy="338554"/>
            </a:xfrm>
            <a:prstGeom prst="rect">
              <a:avLst/>
            </a:prstGeom>
            <a:solidFill>
              <a:schemeClr val="bg1"/>
            </a:solidFill>
          </p:spPr>
          <p:txBody>
            <a:bodyPr wrap="square" rtlCol="0">
              <a:spAutoFit/>
            </a:bodyPr>
            <a:lstStyle/>
            <a:p>
              <a:r>
                <a:rPr lang="en-US" sz="1600" dirty="0"/>
                <a:t>Local call</a:t>
              </a:r>
            </a:p>
          </p:txBody>
        </p:sp>
        <p:sp>
          <p:nvSpPr>
            <p:cNvPr id="14" name="TextBox 13">
              <a:extLst>
                <a:ext uri="{FF2B5EF4-FFF2-40B4-BE49-F238E27FC236}">
                  <a16:creationId xmlns:a16="http://schemas.microsoft.com/office/drawing/2014/main" id="{0F9B4141-DA5A-F943-A8CB-45A7C60797A7}"/>
                </a:ext>
              </a:extLst>
            </p:cNvPr>
            <p:cNvSpPr txBox="1"/>
            <p:nvPr/>
          </p:nvSpPr>
          <p:spPr>
            <a:xfrm>
              <a:off x="1179827" y="2819400"/>
              <a:ext cx="1005275" cy="338554"/>
            </a:xfrm>
            <a:prstGeom prst="rect">
              <a:avLst/>
            </a:prstGeom>
            <a:solidFill>
              <a:schemeClr val="bg1"/>
            </a:solidFill>
          </p:spPr>
          <p:txBody>
            <a:bodyPr wrap="square" rtlCol="0">
              <a:spAutoFit/>
            </a:bodyPr>
            <a:lstStyle/>
            <a:p>
              <a:r>
                <a:rPr lang="en-US" sz="1600" dirty="0"/>
                <a:t>Payment</a:t>
              </a:r>
            </a:p>
          </p:txBody>
        </p:sp>
        <p:sp>
          <p:nvSpPr>
            <p:cNvPr id="15" name="TextBox 14">
              <a:extLst>
                <a:ext uri="{FF2B5EF4-FFF2-40B4-BE49-F238E27FC236}">
                  <a16:creationId xmlns:a16="http://schemas.microsoft.com/office/drawing/2014/main" id="{222763D8-6815-BF43-8765-793EF9637A60}"/>
                </a:ext>
              </a:extLst>
            </p:cNvPr>
            <p:cNvSpPr txBox="1"/>
            <p:nvPr/>
          </p:nvSpPr>
          <p:spPr>
            <a:xfrm>
              <a:off x="1311992" y="3345540"/>
              <a:ext cx="1005275" cy="584775"/>
            </a:xfrm>
            <a:prstGeom prst="rect">
              <a:avLst/>
            </a:prstGeom>
            <a:solidFill>
              <a:schemeClr val="bg1"/>
            </a:solidFill>
          </p:spPr>
          <p:txBody>
            <a:bodyPr wrap="square" rtlCol="0">
              <a:spAutoFit/>
            </a:bodyPr>
            <a:lstStyle/>
            <a:p>
              <a:r>
                <a:rPr lang="en-US" sz="1600" dirty="0"/>
                <a:t>RPC</a:t>
              </a:r>
            </a:p>
            <a:p>
              <a:endParaRPr lang="en-US" sz="1600" dirty="0"/>
            </a:p>
          </p:txBody>
        </p:sp>
        <p:sp>
          <p:nvSpPr>
            <p:cNvPr id="16" name="TextBox 15">
              <a:extLst>
                <a:ext uri="{FF2B5EF4-FFF2-40B4-BE49-F238E27FC236}">
                  <a16:creationId xmlns:a16="http://schemas.microsoft.com/office/drawing/2014/main" id="{46D4562D-C446-274F-8FDE-12F2A436E1B3}"/>
                </a:ext>
              </a:extLst>
            </p:cNvPr>
            <p:cNvSpPr txBox="1"/>
            <p:nvPr/>
          </p:nvSpPr>
          <p:spPr>
            <a:xfrm>
              <a:off x="3124200" y="2971800"/>
              <a:ext cx="1447800" cy="338554"/>
            </a:xfrm>
            <a:prstGeom prst="rect">
              <a:avLst/>
            </a:prstGeom>
            <a:solidFill>
              <a:schemeClr val="bg1"/>
            </a:solidFill>
          </p:spPr>
          <p:txBody>
            <a:bodyPr wrap="square" rtlCol="0">
              <a:spAutoFit/>
            </a:bodyPr>
            <a:lstStyle/>
            <a:p>
              <a:r>
                <a:rPr lang="en-US" sz="1600" dirty="0"/>
                <a:t>Pay for order</a:t>
              </a:r>
            </a:p>
          </p:txBody>
        </p:sp>
        <p:sp>
          <p:nvSpPr>
            <p:cNvPr id="17" name="TextBox 16">
              <a:extLst>
                <a:ext uri="{FF2B5EF4-FFF2-40B4-BE49-F238E27FC236}">
                  <a16:creationId xmlns:a16="http://schemas.microsoft.com/office/drawing/2014/main" id="{428AF1D4-E0FB-DC45-8102-E3AD29EDABB5}"/>
                </a:ext>
              </a:extLst>
            </p:cNvPr>
            <p:cNvSpPr txBox="1"/>
            <p:nvPr/>
          </p:nvSpPr>
          <p:spPr>
            <a:xfrm>
              <a:off x="3124200" y="3398282"/>
              <a:ext cx="1553131" cy="338554"/>
            </a:xfrm>
            <a:prstGeom prst="rect">
              <a:avLst/>
            </a:prstGeom>
            <a:solidFill>
              <a:schemeClr val="bg1"/>
            </a:solidFill>
          </p:spPr>
          <p:txBody>
            <a:bodyPr wrap="square" rtlCol="0">
              <a:spAutoFit/>
            </a:bodyPr>
            <a:lstStyle/>
            <a:p>
              <a:r>
                <a:rPr lang="en-US" sz="1600" dirty="0"/>
                <a:t>Payment finish</a:t>
              </a:r>
            </a:p>
          </p:txBody>
        </p:sp>
        <p:sp>
          <p:nvSpPr>
            <p:cNvPr id="18" name="TextBox 17">
              <a:extLst>
                <a:ext uri="{FF2B5EF4-FFF2-40B4-BE49-F238E27FC236}">
                  <a16:creationId xmlns:a16="http://schemas.microsoft.com/office/drawing/2014/main" id="{269C7C90-0487-AE47-8870-50599AB8514B}"/>
                </a:ext>
              </a:extLst>
            </p:cNvPr>
            <p:cNvSpPr txBox="1"/>
            <p:nvPr/>
          </p:nvSpPr>
          <p:spPr>
            <a:xfrm>
              <a:off x="1461341" y="4383474"/>
              <a:ext cx="1005275" cy="338554"/>
            </a:xfrm>
            <a:prstGeom prst="rect">
              <a:avLst/>
            </a:prstGeom>
            <a:solidFill>
              <a:schemeClr val="bg1"/>
            </a:solidFill>
          </p:spPr>
          <p:txBody>
            <a:bodyPr wrap="square" rtlCol="0">
              <a:spAutoFit/>
            </a:bodyPr>
            <a:lstStyle/>
            <a:p>
              <a:r>
                <a:rPr lang="en-US" sz="1600" dirty="0"/>
                <a:t>Local call</a:t>
              </a:r>
            </a:p>
          </p:txBody>
        </p:sp>
        <p:sp>
          <p:nvSpPr>
            <p:cNvPr id="19" name="TextBox 18">
              <a:extLst>
                <a:ext uri="{FF2B5EF4-FFF2-40B4-BE49-F238E27FC236}">
                  <a16:creationId xmlns:a16="http://schemas.microsoft.com/office/drawing/2014/main" id="{CF877EBC-CD17-6F48-9B97-A195E403B53D}"/>
                </a:ext>
              </a:extLst>
            </p:cNvPr>
            <p:cNvSpPr txBox="1"/>
            <p:nvPr/>
          </p:nvSpPr>
          <p:spPr>
            <a:xfrm>
              <a:off x="3242157" y="4168398"/>
              <a:ext cx="1447800" cy="584775"/>
            </a:xfrm>
            <a:prstGeom prst="rect">
              <a:avLst/>
            </a:prstGeom>
            <a:solidFill>
              <a:schemeClr val="bg1"/>
            </a:solidFill>
          </p:spPr>
          <p:txBody>
            <a:bodyPr wrap="square" rtlCol="0">
              <a:spAutoFit/>
            </a:bodyPr>
            <a:lstStyle/>
            <a:p>
              <a:r>
                <a:rPr lang="en-US" sz="1600" dirty="0"/>
                <a:t>Order status update</a:t>
              </a:r>
            </a:p>
          </p:txBody>
        </p:sp>
        <p:sp>
          <p:nvSpPr>
            <p:cNvPr id="20" name="TextBox 19">
              <a:extLst>
                <a:ext uri="{FF2B5EF4-FFF2-40B4-BE49-F238E27FC236}">
                  <a16:creationId xmlns:a16="http://schemas.microsoft.com/office/drawing/2014/main" id="{85D9C3DC-0644-9A4F-B6F5-C7C2E60C0145}"/>
                </a:ext>
              </a:extLst>
            </p:cNvPr>
            <p:cNvSpPr txBox="1"/>
            <p:nvPr/>
          </p:nvSpPr>
          <p:spPr>
            <a:xfrm>
              <a:off x="1311992" y="4895269"/>
              <a:ext cx="814200" cy="338554"/>
            </a:xfrm>
            <a:prstGeom prst="rect">
              <a:avLst/>
            </a:prstGeom>
            <a:solidFill>
              <a:schemeClr val="bg1"/>
            </a:solidFill>
          </p:spPr>
          <p:txBody>
            <a:bodyPr wrap="square" rtlCol="0">
              <a:spAutoFit/>
            </a:bodyPr>
            <a:lstStyle/>
            <a:p>
              <a:r>
                <a:rPr lang="en-US" sz="1600" dirty="0"/>
                <a:t>deliver</a:t>
              </a:r>
            </a:p>
          </p:txBody>
        </p:sp>
        <p:sp>
          <p:nvSpPr>
            <p:cNvPr id="21" name="TextBox 20">
              <a:extLst>
                <a:ext uri="{FF2B5EF4-FFF2-40B4-BE49-F238E27FC236}">
                  <a16:creationId xmlns:a16="http://schemas.microsoft.com/office/drawing/2014/main" id="{358C3935-BAFF-C445-85FA-482743353B89}"/>
                </a:ext>
              </a:extLst>
            </p:cNvPr>
            <p:cNvSpPr txBox="1"/>
            <p:nvPr/>
          </p:nvSpPr>
          <p:spPr>
            <a:xfrm>
              <a:off x="1694935" y="5514311"/>
              <a:ext cx="814201" cy="584775"/>
            </a:xfrm>
            <a:prstGeom prst="rect">
              <a:avLst/>
            </a:prstGeom>
            <a:solidFill>
              <a:schemeClr val="bg1"/>
            </a:solidFill>
          </p:spPr>
          <p:txBody>
            <a:bodyPr wrap="square" rtlCol="0">
              <a:spAutoFit/>
            </a:bodyPr>
            <a:lstStyle/>
            <a:p>
              <a:r>
                <a:rPr lang="en-US" sz="1600" dirty="0"/>
                <a:t>RPC</a:t>
              </a:r>
            </a:p>
            <a:p>
              <a:endParaRPr lang="en-US" sz="1600" dirty="0"/>
            </a:p>
          </p:txBody>
        </p:sp>
        <p:sp>
          <p:nvSpPr>
            <p:cNvPr id="22" name="TextBox 21">
              <a:extLst>
                <a:ext uri="{FF2B5EF4-FFF2-40B4-BE49-F238E27FC236}">
                  <a16:creationId xmlns:a16="http://schemas.microsoft.com/office/drawing/2014/main" id="{951E0161-401B-D04E-8ACE-06D5D761B5D6}"/>
                </a:ext>
              </a:extLst>
            </p:cNvPr>
            <p:cNvSpPr txBox="1"/>
            <p:nvPr/>
          </p:nvSpPr>
          <p:spPr>
            <a:xfrm>
              <a:off x="5257800" y="4895269"/>
              <a:ext cx="1447800" cy="338554"/>
            </a:xfrm>
            <a:prstGeom prst="rect">
              <a:avLst/>
            </a:prstGeom>
            <a:solidFill>
              <a:schemeClr val="bg1"/>
            </a:solidFill>
          </p:spPr>
          <p:txBody>
            <a:bodyPr wrap="square" rtlCol="0">
              <a:spAutoFit/>
            </a:bodyPr>
            <a:lstStyle/>
            <a:p>
              <a:r>
                <a:rPr lang="en-US" sz="1600" dirty="0"/>
                <a:t>Out of stock</a:t>
              </a:r>
            </a:p>
          </p:txBody>
        </p:sp>
        <p:sp>
          <p:nvSpPr>
            <p:cNvPr id="23" name="TextBox 22">
              <a:extLst>
                <a:ext uri="{FF2B5EF4-FFF2-40B4-BE49-F238E27FC236}">
                  <a16:creationId xmlns:a16="http://schemas.microsoft.com/office/drawing/2014/main" id="{FBEE493B-C9A7-B94A-9CB7-5CF6922A6EB2}"/>
                </a:ext>
              </a:extLst>
            </p:cNvPr>
            <p:cNvSpPr txBox="1"/>
            <p:nvPr/>
          </p:nvSpPr>
          <p:spPr>
            <a:xfrm>
              <a:off x="3124200" y="5797093"/>
              <a:ext cx="1447800" cy="338554"/>
            </a:xfrm>
            <a:prstGeom prst="rect">
              <a:avLst/>
            </a:prstGeom>
            <a:solidFill>
              <a:schemeClr val="bg1"/>
            </a:solidFill>
          </p:spPr>
          <p:txBody>
            <a:bodyPr wrap="square" rtlCol="0">
              <a:spAutoFit/>
            </a:bodyPr>
            <a:lstStyle/>
            <a:p>
              <a:r>
                <a:rPr lang="en-US" sz="1600" dirty="0"/>
                <a:t>delivered</a:t>
              </a:r>
            </a:p>
          </p:txBody>
        </p:sp>
      </p:grpSp>
    </p:spTree>
    <p:extLst>
      <p:ext uri="{BB962C8B-B14F-4D97-AF65-F5344CB8AC3E}">
        <p14:creationId xmlns:p14="http://schemas.microsoft.com/office/powerpoint/2010/main" val="316958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246B-38AF-284D-85DE-9F553D55E361}"/>
              </a:ext>
            </a:extLst>
          </p:cNvPr>
          <p:cNvSpPr>
            <a:spLocks noGrp="1"/>
          </p:cNvSpPr>
          <p:nvPr>
            <p:ph type="title"/>
          </p:nvPr>
        </p:nvSpPr>
        <p:spPr/>
        <p:txBody>
          <a:bodyPr/>
          <a:lstStyle/>
          <a:p>
            <a:r>
              <a:rPr lang="en-US" dirty="0"/>
              <a:t>Local call and Remote call</a:t>
            </a:r>
          </a:p>
        </p:txBody>
      </p:sp>
      <p:sp>
        <p:nvSpPr>
          <p:cNvPr id="3" name="Date Placeholder 2">
            <a:extLst>
              <a:ext uri="{FF2B5EF4-FFF2-40B4-BE49-F238E27FC236}">
                <a16:creationId xmlns:a16="http://schemas.microsoft.com/office/drawing/2014/main" id="{B9C4AE7F-DA45-0344-BD48-0F3C1C37381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C17BAA6C-55FE-6047-9423-2536E7AFC87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A6A393CB-F882-F441-8D2D-42435307D796}"/>
              </a:ext>
            </a:extLst>
          </p:cNvPr>
          <p:cNvSpPr>
            <a:spLocks noGrp="1"/>
          </p:cNvSpPr>
          <p:nvPr>
            <p:ph sz="quarter" idx="1"/>
          </p:nvPr>
        </p:nvSpPr>
        <p:spPr/>
        <p:txBody>
          <a:bodyPr>
            <a:normAutofit lnSpcReduction="10000"/>
          </a:bodyPr>
          <a:lstStyle/>
          <a:p>
            <a:r>
              <a:rPr lang="en-US" dirty="0"/>
              <a:t>Local call usually refers to the mutual call between functions within the process</a:t>
            </a:r>
          </a:p>
          <a:p>
            <a:endParaRPr lang="en-US" dirty="0"/>
          </a:p>
          <a:p>
            <a:r>
              <a:rPr lang="en-US" dirty="0"/>
              <a:t>Remote call is the mutual call of functions between different processes</a:t>
            </a:r>
          </a:p>
          <a:p>
            <a:endParaRPr lang="en-US" dirty="0"/>
          </a:p>
          <a:p>
            <a:r>
              <a:rPr lang="en-US" dirty="0"/>
              <a:t>Remote call is one way of Inter-Process Communication (IPC)</a:t>
            </a:r>
          </a:p>
        </p:txBody>
      </p:sp>
    </p:spTree>
    <p:extLst>
      <p:ext uri="{BB962C8B-B14F-4D97-AF65-F5344CB8AC3E}">
        <p14:creationId xmlns:p14="http://schemas.microsoft.com/office/powerpoint/2010/main" val="76924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02DD-4D0F-BB4D-BDB2-939C3CF60D8A}"/>
              </a:ext>
            </a:extLst>
          </p:cNvPr>
          <p:cNvSpPr>
            <a:spLocks noGrp="1"/>
          </p:cNvSpPr>
          <p:nvPr>
            <p:ph type="title"/>
          </p:nvPr>
        </p:nvSpPr>
        <p:spPr/>
        <p:txBody>
          <a:bodyPr/>
          <a:lstStyle/>
          <a:p>
            <a:r>
              <a:rPr lang="en-US" dirty="0"/>
              <a:t>Two categories of Remote Call</a:t>
            </a:r>
          </a:p>
        </p:txBody>
      </p:sp>
      <p:sp>
        <p:nvSpPr>
          <p:cNvPr id="3" name="Date Placeholder 2">
            <a:extLst>
              <a:ext uri="{FF2B5EF4-FFF2-40B4-BE49-F238E27FC236}">
                <a16:creationId xmlns:a16="http://schemas.microsoft.com/office/drawing/2014/main" id="{684569A5-BD8A-4040-98EF-9F7BBEB5A2FF}"/>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EFCFA6CB-1B9A-8F43-A8AE-4AF7C7C8189B}"/>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3937B94-91D9-6346-A89F-1C5227A247C6}"/>
              </a:ext>
            </a:extLst>
          </p:cNvPr>
          <p:cNvSpPr>
            <a:spLocks noGrp="1"/>
          </p:cNvSpPr>
          <p:nvPr>
            <p:ph sz="quarter" idx="1"/>
          </p:nvPr>
        </p:nvSpPr>
        <p:spPr>
          <a:xfrm>
            <a:off x="457200" y="1219199"/>
            <a:ext cx="8458200" cy="2644481"/>
          </a:xfrm>
        </p:spPr>
        <p:txBody>
          <a:bodyPr>
            <a:normAutofit fontScale="77500" lnSpcReduction="20000"/>
          </a:bodyPr>
          <a:lstStyle/>
          <a:p>
            <a:r>
              <a:rPr lang="en-US" dirty="0"/>
              <a:t>Local Procedure Call (LPC): communication between processes running on the same machine</a:t>
            </a:r>
          </a:p>
          <a:p>
            <a:pPr marL="0" indent="0">
              <a:buNone/>
            </a:pPr>
            <a:endParaRPr lang="en-US" dirty="0"/>
          </a:p>
          <a:p>
            <a:r>
              <a:rPr lang="en-US" dirty="0"/>
              <a:t>Remote Procedure Call (RPC): communication between processes running on different machines </a:t>
            </a:r>
            <a:r>
              <a:rPr lang="en-US" dirty="0">
                <a:sym typeface="Wingdings" pitchFamily="2" charset="2"/>
              </a:rPr>
              <a:t> Widely used in distributed systems</a:t>
            </a:r>
            <a:endParaRPr lang="en-US" dirty="0"/>
          </a:p>
        </p:txBody>
      </p:sp>
      <p:pic>
        <p:nvPicPr>
          <p:cNvPr id="7" name="Picture 6">
            <a:extLst>
              <a:ext uri="{FF2B5EF4-FFF2-40B4-BE49-F238E27FC236}">
                <a16:creationId xmlns:a16="http://schemas.microsoft.com/office/drawing/2014/main" id="{FBA12A61-31DA-8C47-8FEB-8C750AA603EF}"/>
              </a:ext>
            </a:extLst>
          </p:cNvPr>
          <p:cNvPicPr>
            <a:picLocks noChangeAspect="1"/>
          </p:cNvPicPr>
          <p:nvPr/>
        </p:nvPicPr>
        <p:blipFill>
          <a:blip r:embed="rId2"/>
          <a:stretch>
            <a:fillRect/>
          </a:stretch>
        </p:blipFill>
        <p:spPr>
          <a:xfrm>
            <a:off x="1611696" y="5067443"/>
            <a:ext cx="676003" cy="1051560"/>
          </a:xfrm>
          <a:prstGeom prst="rect">
            <a:avLst/>
          </a:prstGeom>
        </p:spPr>
      </p:pic>
      <p:pic>
        <p:nvPicPr>
          <p:cNvPr id="8" name="Picture 7">
            <a:extLst>
              <a:ext uri="{FF2B5EF4-FFF2-40B4-BE49-F238E27FC236}">
                <a16:creationId xmlns:a16="http://schemas.microsoft.com/office/drawing/2014/main" id="{BDB074D0-2DB7-B04D-A970-90DEA6A5EB52}"/>
              </a:ext>
            </a:extLst>
          </p:cNvPr>
          <p:cNvPicPr>
            <a:picLocks noChangeAspect="1"/>
          </p:cNvPicPr>
          <p:nvPr/>
        </p:nvPicPr>
        <p:blipFill>
          <a:blip r:embed="rId2"/>
          <a:stretch>
            <a:fillRect/>
          </a:stretch>
        </p:blipFill>
        <p:spPr>
          <a:xfrm>
            <a:off x="5501434" y="4993319"/>
            <a:ext cx="676003" cy="1051560"/>
          </a:xfrm>
          <a:prstGeom prst="rect">
            <a:avLst/>
          </a:prstGeom>
        </p:spPr>
      </p:pic>
      <p:pic>
        <p:nvPicPr>
          <p:cNvPr id="9" name="Picture 8">
            <a:extLst>
              <a:ext uri="{FF2B5EF4-FFF2-40B4-BE49-F238E27FC236}">
                <a16:creationId xmlns:a16="http://schemas.microsoft.com/office/drawing/2014/main" id="{BAD1E2A7-84FE-0C4D-85EB-6B60AB09D5BF}"/>
              </a:ext>
            </a:extLst>
          </p:cNvPr>
          <p:cNvPicPr>
            <a:picLocks noChangeAspect="1"/>
          </p:cNvPicPr>
          <p:nvPr/>
        </p:nvPicPr>
        <p:blipFill>
          <a:blip r:embed="rId2"/>
          <a:stretch>
            <a:fillRect/>
          </a:stretch>
        </p:blipFill>
        <p:spPr>
          <a:xfrm>
            <a:off x="7647964" y="4993319"/>
            <a:ext cx="676003" cy="1051560"/>
          </a:xfrm>
          <a:prstGeom prst="rect">
            <a:avLst/>
          </a:prstGeom>
        </p:spPr>
      </p:pic>
      <p:pic>
        <p:nvPicPr>
          <p:cNvPr id="10" name="Picture 9">
            <a:extLst>
              <a:ext uri="{FF2B5EF4-FFF2-40B4-BE49-F238E27FC236}">
                <a16:creationId xmlns:a16="http://schemas.microsoft.com/office/drawing/2014/main" id="{7B7AC8A3-610F-634E-A501-90B476D41FA6}"/>
              </a:ext>
            </a:extLst>
          </p:cNvPr>
          <p:cNvPicPr>
            <a:picLocks noChangeAspect="1"/>
          </p:cNvPicPr>
          <p:nvPr/>
        </p:nvPicPr>
        <p:blipFill>
          <a:blip r:embed="rId3"/>
          <a:stretch>
            <a:fillRect/>
          </a:stretch>
        </p:blipFill>
        <p:spPr>
          <a:xfrm>
            <a:off x="1066310" y="4257811"/>
            <a:ext cx="641350" cy="590550"/>
          </a:xfrm>
          <a:prstGeom prst="rect">
            <a:avLst/>
          </a:prstGeom>
        </p:spPr>
      </p:pic>
      <p:pic>
        <p:nvPicPr>
          <p:cNvPr id="11" name="Picture 10">
            <a:extLst>
              <a:ext uri="{FF2B5EF4-FFF2-40B4-BE49-F238E27FC236}">
                <a16:creationId xmlns:a16="http://schemas.microsoft.com/office/drawing/2014/main" id="{89C1B59E-92F8-F14C-87D4-7D70538A5433}"/>
              </a:ext>
            </a:extLst>
          </p:cNvPr>
          <p:cNvPicPr>
            <a:picLocks noChangeAspect="1"/>
          </p:cNvPicPr>
          <p:nvPr/>
        </p:nvPicPr>
        <p:blipFill>
          <a:blip r:embed="rId3"/>
          <a:stretch>
            <a:fillRect/>
          </a:stretch>
        </p:blipFill>
        <p:spPr>
          <a:xfrm>
            <a:off x="2287699" y="4277503"/>
            <a:ext cx="641350" cy="590550"/>
          </a:xfrm>
          <a:prstGeom prst="rect">
            <a:avLst/>
          </a:prstGeom>
        </p:spPr>
      </p:pic>
      <p:pic>
        <p:nvPicPr>
          <p:cNvPr id="12" name="Picture 11">
            <a:extLst>
              <a:ext uri="{FF2B5EF4-FFF2-40B4-BE49-F238E27FC236}">
                <a16:creationId xmlns:a16="http://schemas.microsoft.com/office/drawing/2014/main" id="{50F80E2A-ACB0-3643-ABB9-3B6C5746D149}"/>
              </a:ext>
            </a:extLst>
          </p:cNvPr>
          <p:cNvPicPr>
            <a:picLocks noChangeAspect="1"/>
          </p:cNvPicPr>
          <p:nvPr/>
        </p:nvPicPr>
        <p:blipFill>
          <a:blip r:embed="rId3"/>
          <a:stretch>
            <a:fillRect/>
          </a:stretch>
        </p:blipFill>
        <p:spPr>
          <a:xfrm>
            <a:off x="5486023" y="4255242"/>
            <a:ext cx="641350" cy="590550"/>
          </a:xfrm>
          <a:prstGeom prst="rect">
            <a:avLst/>
          </a:prstGeom>
        </p:spPr>
      </p:pic>
      <p:pic>
        <p:nvPicPr>
          <p:cNvPr id="13" name="Picture 12">
            <a:extLst>
              <a:ext uri="{FF2B5EF4-FFF2-40B4-BE49-F238E27FC236}">
                <a16:creationId xmlns:a16="http://schemas.microsoft.com/office/drawing/2014/main" id="{6BA3772E-8C42-DD45-A9E5-BB1A791CB691}"/>
              </a:ext>
            </a:extLst>
          </p:cNvPr>
          <p:cNvPicPr>
            <a:picLocks noChangeAspect="1"/>
          </p:cNvPicPr>
          <p:nvPr/>
        </p:nvPicPr>
        <p:blipFill>
          <a:blip r:embed="rId3"/>
          <a:stretch>
            <a:fillRect/>
          </a:stretch>
        </p:blipFill>
        <p:spPr>
          <a:xfrm>
            <a:off x="7732681" y="4261589"/>
            <a:ext cx="641350" cy="590550"/>
          </a:xfrm>
          <a:prstGeom prst="rect">
            <a:avLst/>
          </a:prstGeom>
        </p:spPr>
      </p:pic>
      <p:sp>
        <p:nvSpPr>
          <p:cNvPr id="14" name="Left-Right Arrow 13">
            <a:extLst>
              <a:ext uri="{FF2B5EF4-FFF2-40B4-BE49-F238E27FC236}">
                <a16:creationId xmlns:a16="http://schemas.microsoft.com/office/drawing/2014/main" id="{C86BB5B8-2710-3C4E-BF51-50CEEC215450}"/>
              </a:ext>
            </a:extLst>
          </p:cNvPr>
          <p:cNvSpPr/>
          <p:nvPr/>
        </p:nvSpPr>
        <p:spPr>
          <a:xfrm>
            <a:off x="1707660" y="4430290"/>
            <a:ext cx="580039"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62931C5E-0CF1-534F-AE70-CEF1C79355B6}"/>
              </a:ext>
            </a:extLst>
          </p:cNvPr>
          <p:cNvSpPr/>
          <p:nvPr/>
        </p:nvSpPr>
        <p:spPr>
          <a:xfrm>
            <a:off x="6177437" y="4436257"/>
            <a:ext cx="1505180" cy="2455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802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1247-6D65-3449-A821-CFFA69B89423}"/>
              </a:ext>
            </a:extLst>
          </p:cNvPr>
          <p:cNvSpPr>
            <a:spLocks noGrp="1"/>
          </p:cNvSpPr>
          <p:nvPr>
            <p:ph type="title"/>
          </p:nvPr>
        </p:nvSpPr>
        <p:spPr/>
        <p:txBody>
          <a:bodyPr/>
          <a:lstStyle/>
          <a:p>
            <a:r>
              <a:rPr lang="en-US" dirty="0"/>
              <a:t>RPC Example</a:t>
            </a:r>
          </a:p>
        </p:txBody>
      </p:sp>
      <p:sp>
        <p:nvSpPr>
          <p:cNvPr id="3" name="Date Placeholder 2">
            <a:extLst>
              <a:ext uri="{FF2B5EF4-FFF2-40B4-BE49-F238E27FC236}">
                <a16:creationId xmlns:a16="http://schemas.microsoft.com/office/drawing/2014/main" id="{B3DFA9A8-1ED7-CD44-A6F9-D7208E3031C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ACF63AD6-F09A-9946-B7DF-6066279E2876}"/>
              </a:ext>
            </a:extLst>
          </p:cNvPr>
          <p:cNvSpPr>
            <a:spLocks noGrp="1"/>
          </p:cNvSpPr>
          <p:nvPr>
            <p:ph type="sldNum" sz="quarter" idx="12"/>
          </p:nvPr>
        </p:nvSpPr>
        <p:spPr/>
        <p:txBody>
          <a:bodyPr/>
          <a:lstStyle/>
          <a:p>
            <a:r>
              <a:rPr lang="en-US"/>
              <a:t>CS 7172</a:t>
            </a:r>
            <a:endParaRPr lang="en-US" dirty="0"/>
          </a:p>
        </p:txBody>
      </p:sp>
      <p:pic>
        <p:nvPicPr>
          <p:cNvPr id="6" name="Picture 5">
            <a:extLst>
              <a:ext uri="{FF2B5EF4-FFF2-40B4-BE49-F238E27FC236}">
                <a16:creationId xmlns:a16="http://schemas.microsoft.com/office/drawing/2014/main" id="{380E5889-21D3-CA45-8B17-C8EDCAD0EF43}"/>
              </a:ext>
            </a:extLst>
          </p:cNvPr>
          <p:cNvPicPr>
            <a:picLocks noChangeAspect="1"/>
          </p:cNvPicPr>
          <p:nvPr/>
        </p:nvPicPr>
        <p:blipFill>
          <a:blip r:embed="rId2"/>
          <a:stretch>
            <a:fillRect/>
          </a:stretch>
        </p:blipFill>
        <p:spPr>
          <a:xfrm>
            <a:off x="1231900" y="2057400"/>
            <a:ext cx="6680200" cy="3175000"/>
          </a:xfrm>
          <a:prstGeom prst="rect">
            <a:avLst/>
          </a:prstGeom>
        </p:spPr>
      </p:pic>
    </p:spTree>
    <p:extLst>
      <p:ext uri="{BB962C8B-B14F-4D97-AF65-F5344CB8AC3E}">
        <p14:creationId xmlns:p14="http://schemas.microsoft.com/office/powerpoint/2010/main" val="287248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3510-1148-B540-B751-98F992C47BA8}"/>
              </a:ext>
            </a:extLst>
          </p:cNvPr>
          <p:cNvSpPr>
            <a:spLocks noGrp="1"/>
          </p:cNvSpPr>
          <p:nvPr>
            <p:ph type="title"/>
          </p:nvPr>
        </p:nvSpPr>
        <p:spPr/>
        <p:txBody>
          <a:bodyPr/>
          <a:lstStyle/>
          <a:p>
            <a:r>
              <a:rPr lang="en-US" dirty="0"/>
              <a:t>RPC Advantages</a:t>
            </a:r>
          </a:p>
        </p:txBody>
      </p:sp>
      <p:sp>
        <p:nvSpPr>
          <p:cNvPr id="3" name="Date Placeholder 2">
            <a:extLst>
              <a:ext uri="{FF2B5EF4-FFF2-40B4-BE49-F238E27FC236}">
                <a16:creationId xmlns:a16="http://schemas.microsoft.com/office/drawing/2014/main" id="{34432ADA-283C-3645-A87C-0B0384741766}"/>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953F2D1-5A46-BC4B-AF0F-01AB3A92D803}"/>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2B5A7FBF-959D-5345-92EB-3BA338DE8C1A}"/>
              </a:ext>
            </a:extLst>
          </p:cNvPr>
          <p:cNvSpPr>
            <a:spLocks noGrp="1"/>
          </p:cNvSpPr>
          <p:nvPr>
            <p:ph sz="quarter" idx="1"/>
          </p:nvPr>
        </p:nvSpPr>
        <p:spPr>
          <a:xfrm>
            <a:off x="457200" y="1219200"/>
            <a:ext cx="8229600" cy="3581400"/>
          </a:xfrm>
        </p:spPr>
        <p:txBody>
          <a:bodyPr>
            <a:normAutofit fontScale="70000" lnSpcReduction="20000"/>
          </a:bodyPr>
          <a:lstStyle/>
          <a:p>
            <a:r>
              <a:rPr lang="en-US" dirty="0"/>
              <a:t>Clean and simple to understand semantics like local procedure</a:t>
            </a:r>
            <a:r>
              <a:rPr lang="zh-CN" altLang="en-US" dirty="0"/>
              <a:t> </a:t>
            </a:r>
            <a:r>
              <a:rPr lang="en-US" dirty="0"/>
              <a:t>calls</a:t>
            </a:r>
          </a:p>
          <a:p>
            <a:endParaRPr lang="en-US" dirty="0"/>
          </a:p>
          <a:p>
            <a:r>
              <a:rPr lang="en-US" dirty="0"/>
              <a:t>Generality: all languages have local procedure calls</a:t>
            </a:r>
          </a:p>
          <a:p>
            <a:pPr lvl="1"/>
            <a:r>
              <a:rPr lang="en-US" dirty="0"/>
              <a:t>RPC libraries augment the procedure call interface to make RPCs appear</a:t>
            </a:r>
            <a:r>
              <a:rPr lang="zh-CN" altLang="en-US" dirty="0"/>
              <a:t> </a:t>
            </a:r>
            <a:r>
              <a:rPr lang="en-US" dirty="0"/>
              <a:t>like local calls</a:t>
            </a:r>
          </a:p>
          <a:p>
            <a:endParaRPr lang="en-US" dirty="0"/>
          </a:p>
          <a:p>
            <a:r>
              <a:rPr lang="en-US" dirty="0"/>
              <a:t>Abstraction for a common client/server communication pattern</a:t>
            </a:r>
          </a:p>
        </p:txBody>
      </p:sp>
      <p:pic>
        <p:nvPicPr>
          <p:cNvPr id="6" name="Picture 5">
            <a:extLst>
              <a:ext uri="{FF2B5EF4-FFF2-40B4-BE49-F238E27FC236}">
                <a16:creationId xmlns:a16="http://schemas.microsoft.com/office/drawing/2014/main" id="{82BBCA2B-C5C6-284F-A637-E7539295F3D3}"/>
              </a:ext>
            </a:extLst>
          </p:cNvPr>
          <p:cNvPicPr>
            <a:picLocks noChangeAspect="1"/>
          </p:cNvPicPr>
          <p:nvPr/>
        </p:nvPicPr>
        <p:blipFill>
          <a:blip r:embed="rId2"/>
          <a:stretch>
            <a:fillRect/>
          </a:stretch>
        </p:blipFill>
        <p:spPr>
          <a:xfrm>
            <a:off x="1603248" y="4572000"/>
            <a:ext cx="6210300" cy="1409700"/>
          </a:xfrm>
          <a:prstGeom prst="rect">
            <a:avLst/>
          </a:prstGeom>
        </p:spPr>
      </p:pic>
    </p:spTree>
    <p:extLst>
      <p:ext uri="{BB962C8B-B14F-4D97-AF65-F5344CB8AC3E}">
        <p14:creationId xmlns:p14="http://schemas.microsoft.com/office/powerpoint/2010/main" val="4235552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37864</TotalTime>
  <Words>1650</Words>
  <Application>Microsoft Macintosh PowerPoint</Application>
  <PresentationFormat>On-screen Show (4:3)</PresentationFormat>
  <Paragraphs>384</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-apple-system</vt:lpstr>
      <vt:lpstr>Arial</vt:lpstr>
      <vt:lpstr>Calibri</vt:lpstr>
      <vt:lpstr>Courier New</vt:lpstr>
      <vt:lpstr>Wingdings</vt:lpstr>
      <vt:lpstr>Wingdings 3</vt:lpstr>
      <vt:lpstr>Origin</vt:lpstr>
      <vt:lpstr>CS 7172 Parallel and Distributed Computation  Remote Procedure Calls</vt:lpstr>
      <vt:lpstr>Outline</vt:lpstr>
      <vt:lpstr>Why Remote Procedure Calls?</vt:lpstr>
      <vt:lpstr>What is Remote Procedure Calls? </vt:lpstr>
      <vt:lpstr>What is Remote Procedure Calls? Example</vt:lpstr>
      <vt:lpstr>Local call and Remote call</vt:lpstr>
      <vt:lpstr>Two categories of Remote Call</vt:lpstr>
      <vt:lpstr>RPC Example</vt:lpstr>
      <vt:lpstr>RPC Advantages</vt:lpstr>
      <vt:lpstr>B/S Architecture</vt:lpstr>
      <vt:lpstr>B/S Architecture</vt:lpstr>
      <vt:lpstr>How RPC works?</vt:lpstr>
      <vt:lpstr>How RPC works?</vt:lpstr>
      <vt:lpstr>Client And Server Stubs</vt:lpstr>
      <vt:lpstr>How RPC works?</vt:lpstr>
      <vt:lpstr>How RPC works?</vt:lpstr>
      <vt:lpstr>How RPC works?</vt:lpstr>
      <vt:lpstr>How RPC works?</vt:lpstr>
      <vt:lpstr>How RPC works?</vt:lpstr>
      <vt:lpstr>How RPC works?</vt:lpstr>
      <vt:lpstr>Local call vs. Remote call implementation</vt:lpstr>
      <vt:lpstr>Local call vs. Remote call implementation</vt:lpstr>
      <vt:lpstr>Local call vs. Remote call implementation</vt:lpstr>
      <vt:lpstr>Local call vs. Remote call implementation</vt:lpstr>
      <vt:lpstr>Local call vs. Remote call implementation</vt:lpstr>
      <vt:lpstr>Differences of Local call vs. Remote call implementation</vt:lpstr>
      <vt:lpstr>Potential Issues of RPC</vt:lpstr>
      <vt:lpstr>Service Registration Center for RPC</vt:lpstr>
      <vt:lpstr>Example: Apache Dubbo</vt:lpstr>
      <vt:lpstr>Example: gRPC</vt:lpstr>
      <vt:lpstr> A variation of RPC: RMI (Remote Method Invocation)</vt:lpstr>
      <vt:lpstr>An example of RMI</vt:lpstr>
      <vt:lpstr>An example of RMI</vt:lpstr>
      <vt:lpstr>An example of RMI</vt:lpstr>
      <vt:lpstr>An example of RMI</vt:lpstr>
      <vt:lpstr>Synchronous vs. asynchronous call</vt:lpstr>
      <vt:lpstr>Synchronous vs. asynchronous call in RPC</vt:lpstr>
      <vt:lpstr>Synchronous vs. asynchronous call in RPC</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1444</cp:revision>
  <dcterms:created xsi:type="dcterms:W3CDTF">2012-08-09T04:56:17Z</dcterms:created>
  <dcterms:modified xsi:type="dcterms:W3CDTF">2019-11-26T21:29:08Z</dcterms:modified>
</cp:coreProperties>
</file>